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876" r:id="rId2"/>
    <p:sldMasterId id="2147483888" r:id="rId3"/>
  </p:sldMasterIdLst>
  <p:notesMasterIdLst>
    <p:notesMasterId r:id="rId30"/>
  </p:notesMasterIdLst>
  <p:sldIdLst>
    <p:sldId id="623" r:id="rId4"/>
    <p:sldId id="576" r:id="rId5"/>
    <p:sldId id="624" r:id="rId6"/>
    <p:sldId id="577" r:id="rId7"/>
    <p:sldId id="626" r:id="rId8"/>
    <p:sldId id="578" r:id="rId9"/>
    <p:sldId id="579" r:id="rId10"/>
    <p:sldId id="580" r:id="rId11"/>
    <p:sldId id="581" r:id="rId12"/>
    <p:sldId id="582" r:id="rId13"/>
    <p:sldId id="583" r:id="rId14"/>
    <p:sldId id="625" r:id="rId15"/>
    <p:sldId id="584" r:id="rId16"/>
    <p:sldId id="585" r:id="rId17"/>
    <p:sldId id="586" r:id="rId18"/>
    <p:sldId id="587" r:id="rId19"/>
    <p:sldId id="588" r:id="rId20"/>
    <p:sldId id="589" r:id="rId21"/>
    <p:sldId id="590" r:id="rId22"/>
    <p:sldId id="627" r:id="rId23"/>
    <p:sldId id="591" r:id="rId24"/>
    <p:sldId id="592" r:id="rId25"/>
    <p:sldId id="593" r:id="rId26"/>
    <p:sldId id="594" r:id="rId27"/>
    <p:sldId id="595" r:id="rId28"/>
    <p:sldId id="596" r:id="rId29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688" autoAdjust="0"/>
  </p:normalViewPr>
  <p:slideViewPr>
    <p:cSldViewPr>
      <p:cViewPr varScale="1">
        <p:scale>
          <a:sx n="72" d="100"/>
          <a:sy n="72" d="100"/>
        </p:scale>
        <p:origin x="-11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5BB7ED17-DD76-4F19-BDBD-FE364752F7E9}" type="datetimeFigureOut">
              <a:rPr lang="it-IT"/>
              <a:pPr>
                <a:defRPr/>
              </a:pPr>
              <a:t>29/01/2014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3A478FF2-94E8-45F1-89D4-AAADD7E22D8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824" y="3886652"/>
            <a:ext cx="6400354" cy="1752451"/>
          </a:xfrm>
          <a:prstGeom prst="rect">
            <a:avLst/>
          </a:prstGeom>
        </p:spPr>
        <p:txBody>
          <a:bodyPr vert="horz" lIns="64274" tIns="32137" rIns="64274" bIns="32137"/>
          <a:lstStyle>
            <a:lvl1pPr marL="0" indent="0" algn="ctr">
              <a:buNone/>
              <a:defRPr/>
            </a:lvl1pPr>
            <a:lvl2pPr marL="321374" indent="0" algn="ctr">
              <a:buNone/>
              <a:defRPr/>
            </a:lvl2pPr>
            <a:lvl3pPr marL="642750" indent="0" algn="ctr">
              <a:buNone/>
              <a:defRPr/>
            </a:lvl3pPr>
            <a:lvl4pPr marL="964124" indent="0" algn="ctr">
              <a:buNone/>
              <a:defRPr/>
            </a:lvl4pPr>
            <a:lvl5pPr marL="1285500" indent="0" algn="ctr">
              <a:buNone/>
              <a:defRPr/>
            </a:lvl5pPr>
            <a:lvl6pPr marL="1606877" indent="0" algn="ctr">
              <a:buNone/>
              <a:defRPr/>
            </a:lvl6pPr>
            <a:lvl7pPr marL="1928250" indent="0" algn="ctr">
              <a:buNone/>
              <a:defRPr/>
            </a:lvl7pPr>
            <a:lvl8pPr marL="2249626" indent="0" algn="ctr">
              <a:buNone/>
              <a:defRPr/>
            </a:lvl8pPr>
            <a:lvl9pPr marL="2571001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647" y="1600652"/>
            <a:ext cx="8228707" cy="4525119"/>
          </a:xfrm>
          <a:prstGeom prst="rect">
            <a:avLst/>
          </a:prstGeom>
        </p:spPr>
        <p:txBody>
          <a:bodyPr vert="eaVert" lIns="64274" tIns="32137" rIns="64274" bIns="32137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177" y="274588"/>
            <a:ext cx="2057176" cy="5851178"/>
          </a:xfrm>
          <a:prstGeom prst="rect">
            <a:avLst/>
          </a:prstGeom>
        </p:spPr>
        <p:txBody>
          <a:bodyPr vert="eaVert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647" y="274588"/>
            <a:ext cx="6064374" cy="5851178"/>
          </a:xfrm>
          <a:prstGeom prst="rect">
            <a:avLst/>
          </a:prstGeom>
        </p:spPr>
        <p:txBody>
          <a:bodyPr vert="eaVert" lIns="64274" tIns="32137" rIns="64274" bIns="32137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824" y="3886652"/>
            <a:ext cx="6400354" cy="1752451"/>
          </a:xfrm>
          <a:prstGeom prst="rect">
            <a:avLst/>
          </a:prstGeom>
        </p:spPr>
        <p:txBody>
          <a:bodyPr vert="horz" lIns="64274" tIns="32137" rIns="64274" bIns="32137"/>
          <a:lstStyle>
            <a:lvl1pPr marL="0" indent="0" algn="ctr">
              <a:buNone/>
              <a:defRPr/>
            </a:lvl1pPr>
            <a:lvl2pPr marL="321374" indent="0" algn="ctr">
              <a:buNone/>
              <a:defRPr/>
            </a:lvl2pPr>
            <a:lvl3pPr marL="642750" indent="0" algn="ctr">
              <a:buNone/>
              <a:defRPr/>
            </a:lvl3pPr>
            <a:lvl4pPr marL="964124" indent="0" algn="ctr">
              <a:buNone/>
              <a:defRPr/>
            </a:lvl4pPr>
            <a:lvl5pPr marL="1285500" indent="0" algn="ctr">
              <a:buNone/>
              <a:defRPr/>
            </a:lvl5pPr>
            <a:lvl6pPr marL="1606877" indent="0" algn="ctr">
              <a:buNone/>
              <a:defRPr/>
            </a:lvl6pPr>
            <a:lvl7pPr marL="1928250" indent="0" algn="ctr">
              <a:buNone/>
              <a:defRPr/>
            </a:lvl7pPr>
            <a:lvl8pPr marL="2249626" indent="0" algn="ctr">
              <a:buNone/>
              <a:defRPr/>
            </a:lvl8pPr>
            <a:lvl9pPr marL="2571001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647" y="1600652"/>
            <a:ext cx="8228707" cy="4525119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189" y="4406802"/>
            <a:ext cx="7772176" cy="1361777"/>
          </a:xfrm>
          <a:prstGeom prst="rect">
            <a:avLst/>
          </a:prstGeom>
        </p:spPr>
        <p:txBody>
          <a:bodyPr vert="horz" lIns="64274" tIns="32137" rIns="64274" bIns="32137" anchor="t"/>
          <a:lstStyle>
            <a:lvl1pPr algn="l">
              <a:defRPr sz="28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marL="0" indent="0">
              <a:buNone/>
              <a:defRPr sz="1400"/>
            </a:lvl1pPr>
            <a:lvl2pPr marL="321374" indent="0">
              <a:buNone/>
              <a:defRPr sz="1300"/>
            </a:lvl2pPr>
            <a:lvl3pPr marL="642750" indent="0">
              <a:buNone/>
              <a:defRPr sz="1100"/>
            </a:lvl3pPr>
            <a:lvl4pPr marL="964124" indent="0">
              <a:buNone/>
              <a:defRPr sz="1000"/>
            </a:lvl4pPr>
            <a:lvl5pPr marL="1285500" indent="0">
              <a:buNone/>
              <a:defRPr sz="1000"/>
            </a:lvl5pPr>
            <a:lvl6pPr marL="1606877" indent="0">
              <a:buNone/>
              <a:defRPr sz="1000"/>
            </a:lvl6pPr>
            <a:lvl7pPr marL="1928250" indent="0">
              <a:buNone/>
              <a:defRPr sz="1000"/>
            </a:lvl7pPr>
            <a:lvl8pPr marL="2249626" indent="0">
              <a:buNone/>
              <a:defRPr sz="1000"/>
            </a:lvl8pPr>
            <a:lvl9pPr marL="2571001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648" y="1600652"/>
            <a:ext cx="4060775" cy="4525119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5579" y="1600652"/>
            <a:ext cx="4060775" cy="4525119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marL="0" indent="0">
              <a:buNone/>
              <a:defRPr sz="1700" b="1"/>
            </a:lvl1pPr>
            <a:lvl2pPr marL="321374" indent="0">
              <a:buNone/>
              <a:defRPr sz="1400" b="1"/>
            </a:lvl2pPr>
            <a:lvl3pPr marL="642750" indent="0">
              <a:buNone/>
              <a:defRPr sz="1300" b="1"/>
            </a:lvl3pPr>
            <a:lvl4pPr marL="964124" indent="0">
              <a:buNone/>
              <a:defRPr sz="1100" b="1"/>
            </a:lvl4pPr>
            <a:lvl5pPr marL="1285500" indent="0">
              <a:buNone/>
              <a:defRPr sz="1100" b="1"/>
            </a:lvl5pPr>
            <a:lvl6pPr marL="1606877" indent="0">
              <a:buNone/>
              <a:defRPr sz="1100" b="1"/>
            </a:lvl6pPr>
            <a:lvl7pPr marL="1928250" indent="0">
              <a:buNone/>
              <a:defRPr sz="1100" b="1"/>
            </a:lvl7pPr>
            <a:lvl8pPr marL="2249626" indent="0">
              <a:buNone/>
              <a:defRPr sz="1100" b="1"/>
            </a:lvl8pPr>
            <a:lvl9pPr marL="2571001" indent="0">
              <a:buNone/>
              <a:defRPr sz="11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marL="0" indent="0">
              <a:buNone/>
              <a:defRPr sz="1700" b="1"/>
            </a:lvl1pPr>
            <a:lvl2pPr marL="321374" indent="0">
              <a:buNone/>
              <a:defRPr sz="1400" b="1"/>
            </a:lvl2pPr>
            <a:lvl3pPr marL="642750" indent="0">
              <a:buNone/>
              <a:defRPr sz="1300" b="1"/>
            </a:lvl3pPr>
            <a:lvl4pPr marL="964124" indent="0">
              <a:buNone/>
              <a:defRPr sz="1100" b="1"/>
            </a:lvl4pPr>
            <a:lvl5pPr marL="1285500" indent="0">
              <a:buNone/>
              <a:defRPr sz="1100" b="1"/>
            </a:lvl5pPr>
            <a:lvl6pPr marL="1606877" indent="0">
              <a:buNone/>
              <a:defRPr sz="1100" b="1"/>
            </a:lvl6pPr>
            <a:lvl7pPr marL="1928250" indent="0">
              <a:buNone/>
              <a:defRPr sz="1100" b="1"/>
            </a:lvl7pPr>
            <a:lvl8pPr marL="2249626" indent="0">
              <a:buNone/>
              <a:defRPr sz="1100" b="1"/>
            </a:lvl8pPr>
            <a:lvl9pPr marL="2571001" indent="0">
              <a:buNone/>
              <a:defRPr sz="11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52" y="273478"/>
            <a:ext cx="3008189" cy="1161975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algn="l">
              <a:defRPr sz="14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224" y="273473"/>
            <a:ext cx="5111130" cy="5852294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652" y="1435448"/>
            <a:ext cx="3008189" cy="4690318"/>
          </a:xfrm>
          <a:prstGeom prst="rect">
            <a:avLst/>
          </a:prstGeom>
        </p:spPr>
        <p:txBody>
          <a:bodyPr vert="horz" lIns="64274" tIns="32137" rIns="64274" bIns="32137"/>
          <a:lstStyle>
            <a:lvl1pPr marL="0" indent="0">
              <a:buNone/>
              <a:defRPr sz="1000"/>
            </a:lvl1pPr>
            <a:lvl2pPr marL="321374" indent="0">
              <a:buNone/>
              <a:defRPr sz="800"/>
            </a:lvl2pPr>
            <a:lvl3pPr marL="642750" indent="0">
              <a:buNone/>
              <a:defRPr sz="700"/>
            </a:lvl3pPr>
            <a:lvl4pPr marL="964124" indent="0">
              <a:buNone/>
              <a:defRPr sz="600"/>
            </a:lvl4pPr>
            <a:lvl5pPr marL="1285500" indent="0">
              <a:buNone/>
              <a:defRPr sz="600"/>
            </a:lvl5pPr>
            <a:lvl6pPr marL="1606877" indent="0">
              <a:buNone/>
              <a:defRPr sz="600"/>
            </a:lvl6pPr>
            <a:lvl7pPr marL="1928250" indent="0">
              <a:buNone/>
              <a:defRPr sz="600"/>
            </a:lvl7pPr>
            <a:lvl8pPr marL="2249626" indent="0">
              <a:buNone/>
              <a:defRPr sz="600"/>
            </a:lvl8pPr>
            <a:lvl9pPr marL="2571001" indent="0">
              <a:buNone/>
              <a:defRPr sz="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647" y="1600652"/>
            <a:ext cx="8228707" cy="4525119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640" y="4800824"/>
            <a:ext cx="5486177" cy="567035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algn="l">
              <a:defRPr sz="14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640" y="612800"/>
            <a:ext cx="5486177" cy="4114354"/>
          </a:xfrm>
          <a:prstGeom prst="rect">
            <a:avLst/>
          </a:prstGeom>
        </p:spPr>
        <p:txBody>
          <a:bodyPr vert="horz" lIns="64274" tIns="32137" rIns="64274" bIns="32137"/>
          <a:lstStyle>
            <a:lvl1pPr marL="0" indent="0">
              <a:buNone/>
              <a:defRPr sz="2200"/>
            </a:lvl1pPr>
            <a:lvl2pPr marL="321374" indent="0">
              <a:buNone/>
              <a:defRPr sz="2000"/>
            </a:lvl2pPr>
            <a:lvl3pPr marL="642750" indent="0">
              <a:buNone/>
              <a:defRPr sz="1700"/>
            </a:lvl3pPr>
            <a:lvl4pPr marL="964124" indent="0">
              <a:buNone/>
              <a:defRPr sz="1400"/>
            </a:lvl4pPr>
            <a:lvl5pPr marL="1285500" indent="0">
              <a:buNone/>
              <a:defRPr sz="1400"/>
            </a:lvl5pPr>
            <a:lvl6pPr marL="1606877" indent="0">
              <a:buNone/>
              <a:defRPr sz="1400"/>
            </a:lvl6pPr>
            <a:lvl7pPr marL="1928250" indent="0">
              <a:buNone/>
              <a:defRPr sz="1400"/>
            </a:lvl7pPr>
            <a:lvl8pPr marL="2249626" indent="0">
              <a:buNone/>
              <a:defRPr sz="1400"/>
            </a:lvl8pPr>
            <a:lvl9pPr marL="2571001" indent="0">
              <a:buNone/>
              <a:defRPr sz="1400"/>
            </a:lvl9pPr>
          </a:lstStyle>
          <a:p>
            <a:pPr lvl="0"/>
            <a:r>
              <a:rPr lang="it-IT" noProof="0" smtClean="0">
                <a:sym typeface="Gill Sans" charset="0"/>
              </a:rPr>
              <a:t>Fare clic sull'icona per inserire un'immagine</a:t>
            </a:r>
            <a:endParaRPr lang="it-IT" noProof="0">
              <a:sym typeface="Gill Sans" charset="0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640" y="5367860"/>
            <a:ext cx="5486177" cy="804788"/>
          </a:xfrm>
          <a:prstGeom prst="rect">
            <a:avLst/>
          </a:prstGeom>
        </p:spPr>
        <p:txBody>
          <a:bodyPr vert="horz" lIns="64274" tIns="32137" rIns="64274" bIns="32137"/>
          <a:lstStyle>
            <a:lvl1pPr marL="0" indent="0">
              <a:buNone/>
              <a:defRPr sz="1000"/>
            </a:lvl1pPr>
            <a:lvl2pPr marL="321374" indent="0">
              <a:buNone/>
              <a:defRPr sz="800"/>
            </a:lvl2pPr>
            <a:lvl3pPr marL="642750" indent="0">
              <a:buNone/>
              <a:defRPr sz="700"/>
            </a:lvl3pPr>
            <a:lvl4pPr marL="964124" indent="0">
              <a:buNone/>
              <a:defRPr sz="600"/>
            </a:lvl4pPr>
            <a:lvl5pPr marL="1285500" indent="0">
              <a:buNone/>
              <a:defRPr sz="600"/>
            </a:lvl5pPr>
            <a:lvl6pPr marL="1606877" indent="0">
              <a:buNone/>
              <a:defRPr sz="600"/>
            </a:lvl6pPr>
            <a:lvl7pPr marL="1928250" indent="0">
              <a:buNone/>
              <a:defRPr sz="600"/>
            </a:lvl7pPr>
            <a:lvl8pPr marL="2249626" indent="0">
              <a:buNone/>
              <a:defRPr sz="600"/>
            </a:lvl8pPr>
            <a:lvl9pPr marL="2571001" indent="0">
              <a:buNone/>
              <a:defRPr sz="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647" y="1600652"/>
            <a:ext cx="8228707" cy="4525119"/>
          </a:xfrm>
          <a:prstGeom prst="rect">
            <a:avLst/>
          </a:prstGeom>
        </p:spPr>
        <p:txBody>
          <a:bodyPr vert="eaVert" lIns="64274" tIns="32137" rIns="64274" bIns="32137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177" y="274588"/>
            <a:ext cx="2057176" cy="5851178"/>
          </a:xfrm>
          <a:prstGeom prst="rect">
            <a:avLst/>
          </a:prstGeom>
        </p:spPr>
        <p:txBody>
          <a:bodyPr vert="eaVert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647" y="274588"/>
            <a:ext cx="6064374" cy="5851178"/>
          </a:xfrm>
          <a:prstGeom prst="rect">
            <a:avLst/>
          </a:prstGeom>
        </p:spPr>
        <p:txBody>
          <a:bodyPr vert="eaVert" lIns="64274" tIns="32137" rIns="64274" bIns="32137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824" y="3886652"/>
            <a:ext cx="6400354" cy="1752451"/>
          </a:xfrm>
          <a:prstGeom prst="rect">
            <a:avLst/>
          </a:prstGeom>
        </p:spPr>
        <p:txBody>
          <a:bodyPr vert="horz" lIns="64274" tIns="32137" rIns="64274" bIns="32137"/>
          <a:lstStyle>
            <a:lvl1pPr marL="0" indent="0" algn="ctr">
              <a:buNone/>
              <a:defRPr/>
            </a:lvl1pPr>
            <a:lvl2pPr marL="321374" indent="0" algn="ctr">
              <a:buNone/>
              <a:defRPr/>
            </a:lvl2pPr>
            <a:lvl3pPr marL="642750" indent="0" algn="ctr">
              <a:buNone/>
              <a:defRPr/>
            </a:lvl3pPr>
            <a:lvl4pPr marL="964124" indent="0" algn="ctr">
              <a:buNone/>
              <a:defRPr/>
            </a:lvl4pPr>
            <a:lvl5pPr marL="1285500" indent="0" algn="ctr">
              <a:buNone/>
              <a:defRPr/>
            </a:lvl5pPr>
            <a:lvl6pPr marL="1606877" indent="0" algn="ctr">
              <a:buNone/>
              <a:defRPr/>
            </a:lvl6pPr>
            <a:lvl7pPr marL="1928250" indent="0" algn="ctr">
              <a:buNone/>
              <a:defRPr/>
            </a:lvl7pPr>
            <a:lvl8pPr marL="2249626" indent="0" algn="ctr">
              <a:buNone/>
              <a:defRPr/>
            </a:lvl8pPr>
            <a:lvl9pPr marL="2571001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647" y="1600652"/>
            <a:ext cx="8228707" cy="4525119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189" y="4406802"/>
            <a:ext cx="7772176" cy="1361777"/>
          </a:xfrm>
          <a:prstGeom prst="rect">
            <a:avLst/>
          </a:prstGeom>
        </p:spPr>
        <p:txBody>
          <a:bodyPr vert="horz" lIns="64274" tIns="32137" rIns="64274" bIns="32137" anchor="t"/>
          <a:lstStyle>
            <a:lvl1pPr algn="l">
              <a:defRPr sz="28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marL="0" indent="0">
              <a:buNone/>
              <a:defRPr sz="1400"/>
            </a:lvl1pPr>
            <a:lvl2pPr marL="321374" indent="0">
              <a:buNone/>
              <a:defRPr sz="1300"/>
            </a:lvl2pPr>
            <a:lvl3pPr marL="642750" indent="0">
              <a:buNone/>
              <a:defRPr sz="1100"/>
            </a:lvl3pPr>
            <a:lvl4pPr marL="964124" indent="0">
              <a:buNone/>
              <a:defRPr sz="1000"/>
            </a:lvl4pPr>
            <a:lvl5pPr marL="1285500" indent="0">
              <a:buNone/>
              <a:defRPr sz="1000"/>
            </a:lvl5pPr>
            <a:lvl6pPr marL="1606877" indent="0">
              <a:buNone/>
              <a:defRPr sz="1000"/>
            </a:lvl6pPr>
            <a:lvl7pPr marL="1928250" indent="0">
              <a:buNone/>
              <a:defRPr sz="1000"/>
            </a:lvl7pPr>
            <a:lvl8pPr marL="2249626" indent="0">
              <a:buNone/>
              <a:defRPr sz="1000"/>
            </a:lvl8pPr>
            <a:lvl9pPr marL="2571001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648" y="1600652"/>
            <a:ext cx="4060775" cy="4525119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5579" y="1600652"/>
            <a:ext cx="4060775" cy="4525119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marL="0" indent="0">
              <a:buNone/>
              <a:defRPr sz="1700" b="1"/>
            </a:lvl1pPr>
            <a:lvl2pPr marL="321374" indent="0">
              <a:buNone/>
              <a:defRPr sz="1400" b="1"/>
            </a:lvl2pPr>
            <a:lvl3pPr marL="642750" indent="0">
              <a:buNone/>
              <a:defRPr sz="1300" b="1"/>
            </a:lvl3pPr>
            <a:lvl4pPr marL="964124" indent="0">
              <a:buNone/>
              <a:defRPr sz="1100" b="1"/>
            </a:lvl4pPr>
            <a:lvl5pPr marL="1285500" indent="0">
              <a:buNone/>
              <a:defRPr sz="1100" b="1"/>
            </a:lvl5pPr>
            <a:lvl6pPr marL="1606877" indent="0">
              <a:buNone/>
              <a:defRPr sz="1100" b="1"/>
            </a:lvl6pPr>
            <a:lvl7pPr marL="1928250" indent="0">
              <a:buNone/>
              <a:defRPr sz="1100" b="1"/>
            </a:lvl7pPr>
            <a:lvl8pPr marL="2249626" indent="0">
              <a:buNone/>
              <a:defRPr sz="1100" b="1"/>
            </a:lvl8pPr>
            <a:lvl9pPr marL="2571001" indent="0">
              <a:buNone/>
              <a:defRPr sz="11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marL="0" indent="0">
              <a:buNone/>
              <a:defRPr sz="1700" b="1"/>
            </a:lvl1pPr>
            <a:lvl2pPr marL="321374" indent="0">
              <a:buNone/>
              <a:defRPr sz="1400" b="1"/>
            </a:lvl2pPr>
            <a:lvl3pPr marL="642750" indent="0">
              <a:buNone/>
              <a:defRPr sz="1300" b="1"/>
            </a:lvl3pPr>
            <a:lvl4pPr marL="964124" indent="0">
              <a:buNone/>
              <a:defRPr sz="1100" b="1"/>
            </a:lvl4pPr>
            <a:lvl5pPr marL="1285500" indent="0">
              <a:buNone/>
              <a:defRPr sz="1100" b="1"/>
            </a:lvl5pPr>
            <a:lvl6pPr marL="1606877" indent="0">
              <a:buNone/>
              <a:defRPr sz="1100" b="1"/>
            </a:lvl6pPr>
            <a:lvl7pPr marL="1928250" indent="0">
              <a:buNone/>
              <a:defRPr sz="1100" b="1"/>
            </a:lvl7pPr>
            <a:lvl8pPr marL="2249626" indent="0">
              <a:buNone/>
              <a:defRPr sz="1100" b="1"/>
            </a:lvl8pPr>
            <a:lvl9pPr marL="2571001" indent="0">
              <a:buNone/>
              <a:defRPr sz="11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189" y="4406802"/>
            <a:ext cx="7772176" cy="1361777"/>
          </a:xfrm>
          <a:prstGeom prst="rect">
            <a:avLst/>
          </a:prstGeom>
        </p:spPr>
        <p:txBody>
          <a:bodyPr vert="horz" lIns="64274" tIns="32137" rIns="64274" bIns="32137" anchor="t"/>
          <a:lstStyle>
            <a:lvl1pPr algn="l">
              <a:defRPr sz="28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marL="0" indent="0">
              <a:buNone/>
              <a:defRPr sz="1400"/>
            </a:lvl1pPr>
            <a:lvl2pPr marL="321374" indent="0">
              <a:buNone/>
              <a:defRPr sz="1300"/>
            </a:lvl2pPr>
            <a:lvl3pPr marL="642750" indent="0">
              <a:buNone/>
              <a:defRPr sz="1100"/>
            </a:lvl3pPr>
            <a:lvl4pPr marL="964124" indent="0">
              <a:buNone/>
              <a:defRPr sz="1000"/>
            </a:lvl4pPr>
            <a:lvl5pPr marL="1285500" indent="0">
              <a:buNone/>
              <a:defRPr sz="1000"/>
            </a:lvl5pPr>
            <a:lvl6pPr marL="1606877" indent="0">
              <a:buNone/>
              <a:defRPr sz="1000"/>
            </a:lvl6pPr>
            <a:lvl7pPr marL="1928250" indent="0">
              <a:buNone/>
              <a:defRPr sz="1000"/>
            </a:lvl7pPr>
            <a:lvl8pPr marL="2249626" indent="0">
              <a:buNone/>
              <a:defRPr sz="1000"/>
            </a:lvl8pPr>
            <a:lvl9pPr marL="2571001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648" y="1600652"/>
            <a:ext cx="4060775" cy="4525119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5579" y="1600652"/>
            <a:ext cx="4060775" cy="4525119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marL="0" indent="0">
              <a:buNone/>
              <a:defRPr sz="1700" b="1"/>
            </a:lvl1pPr>
            <a:lvl2pPr marL="321374" indent="0">
              <a:buNone/>
              <a:defRPr sz="1400" b="1"/>
            </a:lvl2pPr>
            <a:lvl3pPr marL="642750" indent="0">
              <a:buNone/>
              <a:defRPr sz="1300" b="1"/>
            </a:lvl3pPr>
            <a:lvl4pPr marL="964124" indent="0">
              <a:buNone/>
              <a:defRPr sz="1100" b="1"/>
            </a:lvl4pPr>
            <a:lvl5pPr marL="1285500" indent="0">
              <a:buNone/>
              <a:defRPr sz="1100" b="1"/>
            </a:lvl5pPr>
            <a:lvl6pPr marL="1606877" indent="0">
              <a:buNone/>
              <a:defRPr sz="1100" b="1"/>
            </a:lvl6pPr>
            <a:lvl7pPr marL="1928250" indent="0">
              <a:buNone/>
              <a:defRPr sz="1100" b="1"/>
            </a:lvl7pPr>
            <a:lvl8pPr marL="2249626" indent="0">
              <a:buNone/>
              <a:defRPr sz="1100" b="1"/>
            </a:lvl8pPr>
            <a:lvl9pPr marL="2571001" indent="0">
              <a:buNone/>
              <a:defRPr sz="11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marL="0" indent="0">
              <a:buNone/>
              <a:defRPr sz="1700" b="1"/>
            </a:lvl1pPr>
            <a:lvl2pPr marL="321374" indent="0">
              <a:buNone/>
              <a:defRPr sz="1400" b="1"/>
            </a:lvl2pPr>
            <a:lvl3pPr marL="642750" indent="0">
              <a:buNone/>
              <a:defRPr sz="1300" b="1"/>
            </a:lvl3pPr>
            <a:lvl4pPr marL="964124" indent="0">
              <a:buNone/>
              <a:defRPr sz="1100" b="1"/>
            </a:lvl4pPr>
            <a:lvl5pPr marL="1285500" indent="0">
              <a:buNone/>
              <a:defRPr sz="1100" b="1"/>
            </a:lvl5pPr>
            <a:lvl6pPr marL="1606877" indent="0">
              <a:buNone/>
              <a:defRPr sz="1100" b="1"/>
            </a:lvl6pPr>
            <a:lvl7pPr marL="1928250" indent="0">
              <a:buNone/>
              <a:defRPr sz="1100" b="1"/>
            </a:lvl7pPr>
            <a:lvl8pPr marL="2249626" indent="0">
              <a:buNone/>
              <a:defRPr sz="1100" b="1"/>
            </a:lvl8pPr>
            <a:lvl9pPr marL="2571001" indent="0">
              <a:buNone/>
              <a:defRPr sz="11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52" y="273478"/>
            <a:ext cx="3008189" cy="1161975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algn="l">
              <a:defRPr sz="14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224" y="273473"/>
            <a:ext cx="5111130" cy="5852294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652" y="1435448"/>
            <a:ext cx="3008189" cy="4690318"/>
          </a:xfrm>
          <a:prstGeom prst="rect">
            <a:avLst/>
          </a:prstGeom>
        </p:spPr>
        <p:txBody>
          <a:bodyPr vert="horz" lIns="64274" tIns="32137" rIns="64274" bIns="32137"/>
          <a:lstStyle>
            <a:lvl1pPr marL="0" indent="0">
              <a:buNone/>
              <a:defRPr sz="1000"/>
            </a:lvl1pPr>
            <a:lvl2pPr marL="321374" indent="0">
              <a:buNone/>
              <a:defRPr sz="800"/>
            </a:lvl2pPr>
            <a:lvl3pPr marL="642750" indent="0">
              <a:buNone/>
              <a:defRPr sz="700"/>
            </a:lvl3pPr>
            <a:lvl4pPr marL="964124" indent="0">
              <a:buNone/>
              <a:defRPr sz="600"/>
            </a:lvl4pPr>
            <a:lvl5pPr marL="1285500" indent="0">
              <a:buNone/>
              <a:defRPr sz="600"/>
            </a:lvl5pPr>
            <a:lvl6pPr marL="1606877" indent="0">
              <a:buNone/>
              <a:defRPr sz="600"/>
            </a:lvl6pPr>
            <a:lvl7pPr marL="1928250" indent="0">
              <a:buNone/>
              <a:defRPr sz="600"/>
            </a:lvl7pPr>
            <a:lvl8pPr marL="2249626" indent="0">
              <a:buNone/>
              <a:defRPr sz="600"/>
            </a:lvl8pPr>
            <a:lvl9pPr marL="2571001" indent="0">
              <a:buNone/>
              <a:defRPr sz="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640" y="4800824"/>
            <a:ext cx="5486177" cy="567035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algn="l">
              <a:defRPr sz="14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640" y="612800"/>
            <a:ext cx="5486177" cy="4114354"/>
          </a:xfrm>
          <a:prstGeom prst="rect">
            <a:avLst/>
          </a:prstGeom>
        </p:spPr>
        <p:txBody>
          <a:bodyPr vert="horz" lIns="64274" tIns="32137" rIns="64274" bIns="32137"/>
          <a:lstStyle>
            <a:lvl1pPr marL="0" indent="0">
              <a:buNone/>
              <a:defRPr sz="2200"/>
            </a:lvl1pPr>
            <a:lvl2pPr marL="321374" indent="0">
              <a:buNone/>
              <a:defRPr sz="2000"/>
            </a:lvl2pPr>
            <a:lvl3pPr marL="642750" indent="0">
              <a:buNone/>
              <a:defRPr sz="1700"/>
            </a:lvl3pPr>
            <a:lvl4pPr marL="964124" indent="0">
              <a:buNone/>
              <a:defRPr sz="1400"/>
            </a:lvl4pPr>
            <a:lvl5pPr marL="1285500" indent="0">
              <a:buNone/>
              <a:defRPr sz="1400"/>
            </a:lvl5pPr>
            <a:lvl6pPr marL="1606877" indent="0">
              <a:buNone/>
              <a:defRPr sz="1400"/>
            </a:lvl6pPr>
            <a:lvl7pPr marL="1928250" indent="0">
              <a:buNone/>
              <a:defRPr sz="1400"/>
            </a:lvl7pPr>
            <a:lvl8pPr marL="2249626" indent="0">
              <a:buNone/>
              <a:defRPr sz="1400"/>
            </a:lvl8pPr>
            <a:lvl9pPr marL="2571001" indent="0">
              <a:buNone/>
              <a:defRPr sz="1400"/>
            </a:lvl9pPr>
          </a:lstStyle>
          <a:p>
            <a:pPr lvl="0"/>
            <a:endParaRPr lang="it-IT" noProof="0">
              <a:sym typeface="Gill Sans" charset="0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640" y="5367860"/>
            <a:ext cx="5486177" cy="804788"/>
          </a:xfrm>
          <a:prstGeom prst="rect">
            <a:avLst/>
          </a:prstGeom>
        </p:spPr>
        <p:txBody>
          <a:bodyPr vert="horz" lIns="64274" tIns="32137" rIns="64274" bIns="32137"/>
          <a:lstStyle>
            <a:lvl1pPr marL="0" indent="0">
              <a:buNone/>
              <a:defRPr sz="1000"/>
            </a:lvl1pPr>
            <a:lvl2pPr marL="321374" indent="0">
              <a:buNone/>
              <a:defRPr sz="800"/>
            </a:lvl2pPr>
            <a:lvl3pPr marL="642750" indent="0">
              <a:buNone/>
              <a:defRPr sz="700"/>
            </a:lvl3pPr>
            <a:lvl4pPr marL="964124" indent="0">
              <a:buNone/>
              <a:defRPr sz="600"/>
            </a:lvl4pPr>
            <a:lvl5pPr marL="1285500" indent="0">
              <a:buNone/>
              <a:defRPr sz="600"/>
            </a:lvl5pPr>
            <a:lvl6pPr marL="1606877" indent="0">
              <a:buNone/>
              <a:defRPr sz="600"/>
            </a:lvl6pPr>
            <a:lvl7pPr marL="1928250" indent="0">
              <a:buNone/>
              <a:defRPr sz="600"/>
            </a:lvl7pPr>
            <a:lvl8pPr marL="2249626" indent="0">
              <a:buNone/>
              <a:defRPr sz="600"/>
            </a:lvl8pPr>
            <a:lvl9pPr marL="2571001" indent="0">
              <a:buNone/>
              <a:defRPr sz="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27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/>
        </p:nvSpPr>
        <p:spPr bwMode="auto">
          <a:xfrm>
            <a:off x="69850" y="6611938"/>
            <a:ext cx="1946275" cy="19685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800" dirty="0" err="1">
                <a:latin typeface="Arial" charset="0"/>
                <a:ea typeface="Arial" charset="0"/>
                <a:cs typeface="Arial" charset="0"/>
              </a:rPr>
              <a:t>Autore</a:t>
            </a:r>
            <a:r>
              <a:rPr lang="en-US" sz="8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800" i="1" dirty="0" err="1">
                <a:latin typeface="Arial" charset="0"/>
                <a:ea typeface="Arial" charset="0"/>
                <a:cs typeface="Arial" charset="0"/>
              </a:rPr>
              <a:t>Titolo</a:t>
            </a:r>
            <a:r>
              <a:rPr lang="en-US" sz="800" dirty="0">
                <a:latin typeface="Arial" charset="0"/>
                <a:ea typeface="Arial" charset="0"/>
                <a:cs typeface="Arial" charset="0"/>
              </a:rPr>
              <a:t> © </a:t>
            </a:r>
            <a:r>
              <a:rPr lang="en-US" sz="800" dirty="0" err="1">
                <a:latin typeface="Arial" charset="0"/>
                <a:ea typeface="Arial" charset="0"/>
                <a:cs typeface="Arial" charset="0"/>
              </a:rPr>
              <a:t>Zanichelli</a:t>
            </a:r>
            <a:r>
              <a:rPr lang="en-US" sz="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800" dirty="0" err="1">
                <a:latin typeface="Arial" charset="0"/>
                <a:ea typeface="Arial" charset="0"/>
                <a:cs typeface="Arial" charset="0"/>
              </a:rPr>
              <a:t>editore</a:t>
            </a:r>
            <a:r>
              <a:rPr lang="en-US" sz="800" dirty="0">
                <a:latin typeface="Arial" charset="0"/>
                <a:ea typeface="Arial" charset="0"/>
                <a:cs typeface="Arial" charset="0"/>
              </a:rPr>
              <a:t> 2012</a:t>
            </a:r>
          </a:p>
        </p:txBody>
      </p:sp>
      <p:pic>
        <p:nvPicPr>
          <p:cNvPr id="1027" name="Picture 2"/>
          <p:cNvPicPr>
            <a:picLocks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92863" y="5946775"/>
            <a:ext cx="2751137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98" r:id="rId2"/>
    <p:sldLayoutId id="2147483897" r:id="rId3"/>
    <p:sldLayoutId id="2147483896" r:id="rId4"/>
    <p:sldLayoutId id="2147483895" r:id="rId5"/>
    <p:sldLayoutId id="2147483894" r:id="rId6"/>
    <p:sldLayoutId id="2147483893" r:id="rId7"/>
    <p:sldLayoutId id="2147483892" r:id="rId8"/>
    <p:sldLayoutId id="2147483891" r:id="rId9"/>
    <p:sldLayoutId id="2147483890" r:id="rId10"/>
    <p:sldLayoutId id="214748388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5pPr>
      <a:lvl6pPr marL="321391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642783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964174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1285565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marL="623888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936625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1249363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1562100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1873250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2196176" indent="-401739" algn="l" rtl="0" fontAlgn="base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17566" indent="-401739" algn="l" rtl="0" fontAlgn="base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38959" indent="-401739" algn="l" rtl="0" fontAlgn="base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60352" indent="-401739" algn="l" rtl="0" fontAlgn="base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it-IT"/>
      </a:defPPr>
      <a:lvl1pPr marL="0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391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783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174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565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6959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348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49741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133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/>
        </p:nvSpPr>
        <p:spPr bwMode="auto">
          <a:xfrm>
            <a:off x="69850" y="6611938"/>
            <a:ext cx="1946275" cy="19685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800" dirty="0" err="1">
                <a:latin typeface="Arial" charset="0"/>
                <a:ea typeface="Arial" charset="0"/>
                <a:cs typeface="Arial" charset="0"/>
              </a:rPr>
              <a:t>Autore</a:t>
            </a:r>
            <a:r>
              <a:rPr lang="en-US" sz="8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800" i="1" dirty="0" err="1">
                <a:latin typeface="Arial" charset="0"/>
                <a:ea typeface="Arial" charset="0"/>
                <a:cs typeface="Arial" charset="0"/>
              </a:rPr>
              <a:t>Titolo</a:t>
            </a:r>
            <a:r>
              <a:rPr lang="en-US" sz="800" dirty="0">
                <a:latin typeface="Arial" charset="0"/>
                <a:ea typeface="Arial" charset="0"/>
                <a:cs typeface="Arial" charset="0"/>
              </a:rPr>
              <a:t> © </a:t>
            </a:r>
            <a:r>
              <a:rPr lang="en-US" sz="800" dirty="0" err="1">
                <a:latin typeface="Arial" charset="0"/>
                <a:ea typeface="Arial" charset="0"/>
                <a:cs typeface="Arial" charset="0"/>
              </a:rPr>
              <a:t>Zanichelli</a:t>
            </a:r>
            <a:r>
              <a:rPr lang="en-US" sz="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800" dirty="0" err="1">
                <a:latin typeface="Arial" charset="0"/>
                <a:ea typeface="Arial" charset="0"/>
                <a:cs typeface="Arial" charset="0"/>
              </a:rPr>
              <a:t>editore</a:t>
            </a:r>
            <a:r>
              <a:rPr lang="en-US" sz="800" dirty="0">
                <a:latin typeface="Arial" charset="0"/>
                <a:ea typeface="Arial" charset="0"/>
                <a:cs typeface="Arial" charset="0"/>
              </a:rPr>
              <a:t> 2012</a:t>
            </a:r>
          </a:p>
        </p:txBody>
      </p:sp>
      <p:pic>
        <p:nvPicPr>
          <p:cNvPr id="13315" name="Picture 2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392863" y="5946775"/>
            <a:ext cx="2751137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2"/>
          <p:cNvPicPr>
            <a:picLocks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9093200" y="8458200"/>
            <a:ext cx="391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0" r:id="rId2"/>
    <p:sldLayoutId id="2147483909" r:id="rId3"/>
    <p:sldLayoutId id="2147483908" r:id="rId4"/>
    <p:sldLayoutId id="2147483907" r:id="rId5"/>
    <p:sldLayoutId id="2147483906" r:id="rId6"/>
    <p:sldLayoutId id="2147483905" r:id="rId7"/>
    <p:sldLayoutId id="2147483904" r:id="rId8"/>
    <p:sldLayoutId id="2147483903" r:id="rId9"/>
    <p:sldLayoutId id="2147483902" r:id="rId10"/>
    <p:sldLayoutId id="2147483901" r:id="rId11"/>
    <p:sldLayoutId id="2147483900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5pPr>
      <a:lvl6pPr marL="321391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642783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964174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1285565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marL="623888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936625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1249363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1562100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1873250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2196176" indent="-401739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17566" indent="-401739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38959" indent="-401739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60352" indent="-401739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it-IT"/>
      </a:defPPr>
      <a:lvl1pPr marL="0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391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783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174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565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6959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348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49741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133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/>
        </p:nvSpPr>
        <p:spPr bwMode="auto">
          <a:xfrm>
            <a:off x="69850" y="6327775"/>
            <a:ext cx="1946275" cy="19685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800" dirty="0">
                <a:latin typeface="Arial" charset="0"/>
                <a:ea typeface="Arial" charset="0"/>
                <a:cs typeface="Arial" charset="0"/>
              </a:rPr>
              <a:t>© </a:t>
            </a:r>
            <a:r>
              <a:rPr lang="en-US" sz="800" dirty="0" err="1">
                <a:latin typeface="Arial" charset="0"/>
                <a:ea typeface="Arial" charset="0"/>
                <a:cs typeface="Arial" charset="0"/>
              </a:rPr>
              <a:t>Zanichelli</a:t>
            </a:r>
            <a:r>
              <a:rPr lang="en-US" sz="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800" dirty="0" err="1">
                <a:latin typeface="Arial" charset="0"/>
                <a:ea typeface="Arial" charset="0"/>
                <a:cs typeface="Arial" charset="0"/>
              </a:rPr>
              <a:t>editore</a:t>
            </a:r>
            <a:r>
              <a:rPr lang="en-US" sz="800" dirty="0">
                <a:latin typeface="Arial" charset="0"/>
                <a:ea typeface="Arial" charset="0"/>
                <a:cs typeface="Arial" charset="0"/>
              </a:rPr>
              <a:t> 2013</a:t>
            </a:r>
          </a:p>
        </p:txBody>
      </p:sp>
      <p:pic>
        <p:nvPicPr>
          <p:cNvPr id="26627" name="Picture 2"/>
          <p:cNvPicPr>
            <a:picLocks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093200" y="8458200"/>
            <a:ext cx="391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2"/>
          <p:cNvPicPr>
            <a:picLocks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92950" y="6165850"/>
            <a:ext cx="205105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7" r:id="rId2"/>
    <p:sldLayoutId id="2147483916" r:id="rId3"/>
    <p:sldLayoutId id="2147483915" r:id="rId4"/>
    <p:sldLayoutId id="2147483914" r:id="rId5"/>
    <p:sldLayoutId id="2147483913" r:id="rId6"/>
    <p:sldLayoutId id="2147483912" r:id="rId7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  <a:ea typeface="ヒラギノ角ゴ ProN W3" charset="-128"/>
          <a:cs typeface="ヒラギノ角ゴ ProN W3" charset="-128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  <a:ea typeface="ヒラギノ角ゴ ProN W3" charset="-128"/>
          <a:cs typeface="ヒラギノ角ゴ ProN W3" charset="-128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  <a:ea typeface="ヒラギノ角ゴ ProN W3" charset="-128"/>
          <a:cs typeface="ヒラギノ角ゴ ProN W3" charset="-128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  <a:ea typeface="ヒラギノ角ゴ ProN W3" charset="-128"/>
          <a:cs typeface="ヒラギノ角ゴ ProN W3" charset="-128"/>
          <a:sym typeface="Gill Sans"/>
        </a:defRPr>
      </a:lvl5pPr>
      <a:lvl6pPr marL="321391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642783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964174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1285565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marL="623888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936625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1249363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1562100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1873250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2196176" indent="-401739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17566" indent="-401739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38959" indent="-401739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60352" indent="-401739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it-IT"/>
      </a:defPPr>
      <a:lvl1pPr marL="0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391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783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174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565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6959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348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49741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133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olo 3"/>
          <p:cNvSpPr>
            <a:spLocks noGrp="1"/>
          </p:cNvSpPr>
          <p:nvPr>
            <p:ph type="ctrTitle"/>
          </p:nvPr>
        </p:nvSpPr>
        <p:spPr bwMode="auto">
          <a:xfrm>
            <a:off x="685800" y="1484313"/>
            <a:ext cx="7772400" cy="722312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ACQUE  REFLUE</a:t>
            </a:r>
          </a:p>
        </p:txBody>
      </p:sp>
      <p:sp>
        <p:nvSpPr>
          <p:cNvPr id="35842" name="Sottotitolo 4"/>
          <p:cNvSpPr>
            <a:spLocks noGrp="1"/>
          </p:cNvSpPr>
          <p:nvPr>
            <p:ph type="subTitle" idx="1"/>
          </p:nvPr>
        </p:nvSpPr>
        <p:spPr bwMode="auto">
          <a:xfrm>
            <a:off x="1484313" y="3573463"/>
            <a:ext cx="6400800" cy="935037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b="1" smtClean="0"/>
              <a:t>Impianti di depurazione</a:t>
            </a:r>
            <a:br>
              <a:rPr lang="it-IT" b="1" smtClean="0"/>
            </a:br>
            <a:endParaRPr lang="it-IT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354137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Trattamento primario: </a:t>
            </a:r>
            <a:br>
              <a:rPr lang="it-IT" sz="4400" b="1" smtClean="0"/>
            </a:br>
            <a:r>
              <a:rPr lang="it-IT" sz="4000" b="1" smtClean="0"/>
              <a:t>prodotti e risultati</a:t>
            </a:r>
          </a:p>
        </p:txBody>
      </p:sp>
      <p:sp>
        <p:nvSpPr>
          <p:cNvPr id="45058" name="Segnaposto contenuto 2"/>
          <p:cNvSpPr>
            <a:spLocks noGrp="1"/>
          </p:cNvSpPr>
          <p:nvPr>
            <p:ph idx="1"/>
          </p:nvPr>
        </p:nvSpPr>
        <p:spPr bwMode="auto">
          <a:xfrm>
            <a:off x="468313" y="1700213"/>
            <a:ext cx="8228012" cy="452437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 typeface="Gill Sans"/>
              <a:buNone/>
            </a:pPr>
            <a:r>
              <a:rPr lang="it-IT" sz="2400" b="1" smtClean="0"/>
              <a:t>Prodotti </a:t>
            </a:r>
          </a:p>
          <a:p>
            <a:pPr eaLnBrk="1" hangingPunct="1">
              <a:buSzTx/>
            </a:pPr>
            <a:r>
              <a:rPr lang="it-IT" sz="2400" b="1" smtClean="0"/>
              <a:t>effluente</a:t>
            </a:r>
            <a:r>
              <a:rPr lang="it-IT" sz="2400" smtClean="0"/>
              <a:t> in uscita:raccolto ai bordi della vasca di sedimentazione e convogliato agli stadi successivi della depurazione</a:t>
            </a:r>
          </a:p>
          <a:p>
            <a:pPr eaLnBrk="1" hangingPunct="1">
              <a:buSzTx/>
            </a:pPr>
            <a:r>
              <a:rPr lang="it-IT" sz="2400" smtClean="0"/>
              <a:t> </a:t>
            </a:r>
            <a:r>
              <a:rPr lang="it-IT" sz="2400" b="1" smtClean="0"/>
              <a:t>fanghi</a:t>
            </a:r>
            <a:r>
              <a:rPr lang="it-IT" sz="2400" smtClean="0"/>
              <a:t>: inviati alla linea fanghi insieme con quelli che si formano nelle fasi successive. Nella sedimentazione primari</a:t>
            </a:r>
          </a:p>
          <a:p>
            <a:pPr algn="ctr" eaLnBrk="1" hangingPunct="1">
              <a:buSzTx/>
              <a:buFont typeface="Gill Sans"/>
              <a:buNone/>
            </a:pPr>
            <a:r>
              <a:rPr lang="it-IT" sz="2800" b="1" smtClean="0"/>
              <a:t>Risultati</a:t>
            </a:r>
          </a:p>
          <a:p>
            <a:pPr eaLnBrk="1" hangingPunct="1">
              <a:buSzTx/>
            </a:pPr>
            <a:r>
              <a:rPr lang="it-IT" sz="2400" smtClean="0"/>
              <a:t>riduzione dei solidi sospesi (circa il 50%)</a:t>
            </a:r>
          </a:p>
          <a:p>
            <a:pPr eaLnBrk="1" hangingPunct="1">
              <a:buSzTx/>
            </a:pPr>
            <a:r>
              <a:rPr lang="it-IT" sz="2400" smtClean="0"/>
              <a:t>Riduzione del BOD (fino al 20%).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354137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Trattamento secondario</a:t>
            </a:r>
            <a:br>
              <a:rPr lang="it-IT" sz="4400" b="1" smtClean="0"/>
            </a:br>
            <a:r>
              <a:rPr lang="it-IT" sz="4400" b="1" smtClean="0"/>
              <a:t>o biologico: biochimica</a:t>
            </a:r>
          </a:p>
        </p:txBody>
      </p:sp>
      <p:sp>
        <p:nvSpPr>
          <p:cNvPr id="46082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2143125"/>
            <a:ext cx="8229600" cy="35179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SzTx/>
            </a:pPr>
            <a:r>
              <a:rPr lang="it-IT" sz="2400" smtClean="0"/>
              <a:t>Trasformazione sostanze organiche disciolte o disperse nell’effluente da microrganismi che le utilizzano per le proprie necessita nutritive, le demoliscono e le trasformano in composti semplici</a:t>
            </a:r>
          </a:p>
          <a:p>
            <a:pPr eaLnBrk="1" hangingPunct="1">
              <a:buSzTx/>
            </a:pPr>
            <a:r>
              <a:rPr lang="it-IT" sz="2400" smtClean="0"/>
              <a:t>Formazione di aggregati di sostanza organica e microrganismi in forma di </a:t>
            </a:r>
            <a:r>
              <a:rPr lang="it-IT" sz="2400" b="1" smtClean="0"/>
              <a:t>fiocchi</a:t>
            </a:r>
          </a:p>
          <a:p>
            <a:pPr eaLnBrk="1" hangingPunct="1">
              <a:buSzTx/>
            </a:pPr>
            <a:r>
              <a:rPr lang="it-IT" sz="2400" smtClean="0"/>
              <a:t>Adsorbimento di ulteriore sostanza organica colloidale con progressivo aumento delle dimensioni del fiocco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354137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Trattamento secondario:</a:t>
            </a:r>
            <a:br>
              <a:rPr lang="it-IT" sz="4400" b="1" smtClean="0"/>
            </a:br>
            <a:r>
              <a:rPr lang="it-IT" sz="4400" b="1" smtClean="0"/>
              <a:t>risultati e prodotti</a:t>
            </a:r>
          </a:p>
        </p:txBody>
      </p:sp>
      <p:sp>
        <p:nvSpPr>
          <p:cNvPr id="47106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2060575"/>
            <a:ext cx="8229600" cy="3960813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SzTx/>
              <a:buFont typeface="Gill Sans"/>
              <a:buNone/>
            </a:pPr>
            <a:r>
              <a:rPr lang="it-IT" b="1" smtClean="0"/>
              <a:t>Prodotti </a:t>
            </a:r>
          </a:p>
          <a:p>
            <a:pPr eaLnBrk="1" hangingPunct="1">
              <a:buSzTx/>
            </a:pPr>
            <a:r>
              <a:rPr lang="it-IT" smtClean="0"/>
              <a:t>Refluo chiarificato (alla sedimentazione secondaria)</a:t>
            </a:r>
          </a:p>
          <a:p>
            <a:pPr eaLnBrk="1" hangingPunct="1">
              <a:buSzTx/>
            </a:pPr>
            <a:r>
              <a:rPr lang="it-IT" smtClean="0"/>
              <a:t>Fanghi (alla linea fanghi)</a:t>
            </a:r>
          </a:p>
          <a:p>
            <a:pPr algn="ctr" eaLnBrk="1" hangingPunct="1">
              <a:buFont typeface="Gill Sans"/>
              <a:buNone/>
            </a:pPr>
            <a:r>
              <a:rPr lang="it-IT" b="1" smtClean="0"/>
              <a:t>Risultati </a:t>
            </a:r>
          </a:p>
          <a:p>
            <a:pPr eaLnBrk="1" hangingPunct="1">
              <a:buSzTx/>
            </a:pPr>
            <a:r>
              <a:rPr lang="it-IT" smtClean="0"/>
              <a:t>Abbattimento del BOD</a:t>
            </a:r>
          </a:p>
          <a:p>
            <a:pPr eaLnBrk="1" hangingPunct="1">
              <a:buSzTx/>
            </a:pPr>
            <a:endParaRPr lang="it-IT" smtClean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509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Trattamento secondario: processi</a:t>
            </a:r>
          </a:p>
        </p:txBody>
      </p:sp>
      <p:sp>
        <p:nvSpPr>
          <p:cNvPr id="48130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2276475"/>
            <a:ext cx="8229600" cy="24765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SzTx/>
            </a:pPr>
            <a:r>
              <a:rPr lang="it-IT" sz="2800" b="1" smtClean="0"/>
              <a:t>biomassa adesa: </a:t>
            </a:r>
            <a:r>
              <a:rPr lang="it-IT" sz="2800" smtClean="0"/>
              <a:t>letti percolatori, biodischi, biofiltri</a:t>
            </a:r>
          </a:p>
          <a:p>
            <a:pPr eaLnBrk="1" hangingPunct="1">
              <a:buSzTx/>
            </a:pPr>
            <a:r>
              <a:rPr lang="it-IT" sz="2800" b="1" smtClean="0"/>
              <a:t>biomassa dispersa: </a:t>
            </a:r>
            <a:r>
              <a:rPr lang="it-IT" sz="2800" smtClean="0"/>
              <a:t>fanghi attivi, vasche di ossidazione</a:t>
            </a:r>
          </a:p>
          <a:p>
            <a:pPr eaLnBrk="1" hangingPunct="1">
              <a:buSzTx/>
            </a:pPr>
            <a:r>
              <a:rPr lang="it-IT" sz="2800" b="1" smtClean="0"/>
              <a:t>fitodepurazione</a:t>
            </a:r>
            <a:r>
              <a:rPr lang="it-IT" sz="2800" smtClean="0"/>
              <a:t>: lagunaggio, evapotraspirazione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354137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Trattamento secondario: </a:t>
            </a:r>
            <a:br>
              <a:rPr lang="it-IT" sz="4400" b="1" smtClean="0"/>
            </a:br>
            <a:r>
              <a:rPr lang="it-IT" sz="4400" b="1" smtClean="0"/>
              <a:t>letti percolatori</a:t>
            </a:r>
            <a:br>
              <a:rPr lang="it-IT" sz="4400" b="1" smtClean="0"/>
            </a:br>
            <a:endParaRPr lang="it-IT" sz="4400" b="1" smtClean="0"/>
          </a:p>
        </p:txBody>
      </p:sp>
      <p:pic>
        <p:nvPicPr>
          <p:cNvPr id="49155" name="Picture 5" descr="4-12-pag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8900" y="2017713"/>
            <a:ext cx="6165850" cy="407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7787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Trattamento secondario: biodischi</a:t>
            </a:r>
          </a:p>
        </p:txBody>
      </p:sp>
      <p:pic>
        <p:nvPicPr>
          <p:cNvPr id="50179" name="Picture 5" descr="4-13-pag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1728788"/>
            <a:ext cx="7011988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509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Trattamento secondario: biofiltri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735013" y="2636838"/>
            <a:ext cx="794067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800">
                <a:sym typeface="Gill Sans"/>
              </a:rPr>
              <a:t>Bioreattori sommersi aerati in cui il refluo viene inviato con flusso discendente, ascendente o trasversale.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354137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Trattamento secondario: </a:t>
            </a:r>
            <a:br>
              <a:rPr lang="it-IT" sz="4400" b="1" smtClean="0"/>
            </a:br>
            <a:r>
              <a:rPr lang="it-IT" sz="4400" b="1" smtClean="0"/>
              <a:t>vasche di ossidazione</a:t>
            </a:r>
          </a:p>
        </p:txBody>
      </p:sp>
      <p:sp>
        <p:nvSpPr>
          <p:cNvPr id="52226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2608263"/>
            <a:ext cx="8229600" cy="1252537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Gill Sans"/>
              <a:buNone/>
            </a:pPr>
            <a:r>
              <a:rPr lang="it-IT" smtClean="0"/>
              <a:t>Grandi vasche circolari disposte in serie o in bacini concentrici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42557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Trattamento secondario: </a:t>
            </a:r>
            <a:br>
              <a:rPr lang="it-IT" sz="4400" b="1" smtClean="0"/>
            </a:br>
            <a:r>
              <a:rPr lang="it-IT" sz="4400" b="1" smtClean="0"/>
              <a:t>fanghi attivi</a:t>
            </a:r>
          </a:p>
        </p:txBody>
      </p:sp>
      <p:sp>
        <p:nvSpPr>
          <p:cNvPr id="53250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1889125"/>
            <a:ext cx="8229600" cy="3916363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Gill Sans"/>
              <a:buNone/>
            </a:pPr>
            <a:r>
              <a:rPr lang="it-IT" sz="2400" smtClean="0"/>
              <a:t>     </a:t>
            </a:r>
          </a:p>
          <a:p>
            <a:pPr eaLnBrk="1" hangingPunct="1">
              <a:buFont typeface="Gill Sans"/>
              <a:buNone/>
            </a:pPr>
            <a:r>
              <a:rPr lang="it-IT" sz="2400" smtClean="0"/>
              <a:t> </a:t>
            </a:r>
            <a:r>
              <a:rPr lang="it-IT" sz="2400" b="1" smtClean="0"/>
              <a:t>bioflocculazione </a:t>
            </a:r>
            <a:r>
              <a:rPr lang="it-IT" sz="2400" smtClean="0"/>
              <a:t>in vasche di ossidazione aerate; refluo in  costante agitazione meccanica o per insufflazione di aria </a:t>
            </a:r>
          </a:p>
          <a:p>
            <a:pPr eaLnBrk="1" hangingPunct="1">
              <a:buFont typeface="Gill Sans"/>
              <a:buNone/>
            </a:pPr>
            <a:endParaRPr lang="it-IT" sz="2400" smtClean="0"/>
          </a:p>
          <a:p>
            <a:pPr eaLnBrk="1" hangingPunct="1">
              <a:buFont typeface="Gill Sans"/>
              <a:buNone/>
            </a:pPr>
            <a:endParaRPr lang="it-IT" sz="2400" b="1" smtClean="0"/>
          </a:p>
          <a:p>
            <a:pPr eaLnBrk="1" hangingPunct="1">
              <a:buFont typeface="Gill Sans"/>
              <a:buNone/>
            </a:pPr>
            <a:r>
              <a:rPr lang="it-IT" sz="2400" b="1" smtClean="0"/>
              <a:t>      fanghi attivi: </a:t>
            </a:r>
            <a:r>
              <a:rPr lang="it-IT" sz="2400" smtClean="0"/>
              <a:t>fiocchi gelatinosi costituiti da microrganismi (molti dei quali filamentosi) e da sostanza organica allo stato colloidale</a:t>
            </a:r>
            <a:endParaRPr lang="it-IT" smtClean="0"/>
          </a:p>
        </p:txBody>
      </p:sp>
      <p:sp>
        <p:nvSpPr>
          <p:cNvPr id="53251" name="Freccia in giù 3"/>
          <p:cNvSpPr>
            <a:spLocks noChangeArrowheads="1"/>
          </p:cNvSpPr>
          <p:nvPr/>
        </p:nvSpPr>
        <p:spPr bwMode="auto">
          <a:xfrm>
            <a:off x="4284663" y="3530600"/>
            <a:ext cx="339725" cy="762000"/>
          </a:xfrm>
          <a:prstGeom prst="downArrow">
            <a:avLst>
              <a:gd name="adj1" fmla="val 50000"/>
              <a:gd name="adj2" fmla="val 50104"/>
            </a:avLst>
          </a:prstGeom>
          <a:blipFill dpi="0" rotWithShape="0">
            <a:blip r:embed="rId2" cstate="print"/>
            <a:srcRect/>
            <a:tile tx="0" ty="0" sx="100000" sy="100000" flip="none" algn="tl"/>
          </a:blipFill>
          <a:ln w="25400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 sz="2800">
              <a:solidFill>
                <a:srgbClr val="000000"/>
              </a:solidFill>
              <a:sym typeface="Arial" pitchFamily="34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354137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Fanghi attivi: </a:t>
            </a:r>
            <a:br>
              <a:rPr lang="it-IT" sz="4400" b="1" smtClean="0"/>
            </a:br>
            <a:r>
              <a:rPr lang="it-IT" sz="4400" b="1" smtClean="0"/>
              <a:t>microrganismi principali</a:t>
            </a:r>
          </a:p>
        </p:txBody>
      </p:sp>
      <p:sp>
        <p:nvSpPr>
          <p:cNvPr id="54274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1739900"/>
            <a:ext cx="8229600" cy="464185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it-IT" sz="2800" b="1" smtClean="0"/>
              <a:t>BATTERI</a:t>
            </a:r>
          </a:p>
          <a:p>
            <a:pPr eaLnBrk="1" hangingPunct="1">
              <a:buSzTx/>
            </a:pPr>
            <a:r>
              <a:rPr lang="it-IT" sz="2100" b="1" smtClean="0"/>
              <a:t>degradatori che ossidano il carbonio </a:t>
            </a:r>
            <a:r>
              <a:rPr lang="it-IT" sz="2100" smtClean="0"/>
              <a:t>organico: </a:t>
            </a:r>
            <a:r>
              <a:rPr lang="it-IT" sz="2100" i="1" smtClean="0"/>
              <a:t>Zooglea, </a:t>
            </a:r>
            <a:r>
              <a:rPr lang="pt-BR" sz="2100" i="1" smtClean="0"/>
              <a:t>Flavobacterium, Alcaligenes, Bacillus, Pseudomonas e </a:t>
            </a:r>
            <a:r>
              <a:rPr lang="it-IT" sz="2100" smtClean="0"/>
              <a:t>altri</a:t>
            </a:r>
          </a:p>
          <a:p>
            <a:pPr eaLnBrk="1" hangingPunct="1">
              <a:buSzTx/>
            </a:pPr>
            <a:r>
              <a:rPr lang="it-IT" sz="2100" b="1" smtClean="0"/>
              <a:t>fiocco-formatori (</a:t>
            </a:r>
            <a:r>
              <a:rPr lang="it-IT" sz="2100" b="1" i="1" smtClean="0"/>
              <a:t>flock forming): </a:t>
            </a:r>
            <a:r>
              <a:rPr lang="it-IT" sz="2100" smtClean="0"/>
              <a:t>molti degradatori  (</a:t>
            </a:r>
            <a:r>
              <a:rPr lang="it-IT" sz="2100" i="1" smtClean="0"/>
              <a:t>Zooglea, Flavobacterium, Alcaligenes, Pseudomonas); Arthrobacter, Citromonas</a:t>
            </a:r>
          </a:p>
          <a:p>
            <a:pPr eaLnBrk="1" hangingPunct="1">
              <a:buSzTx/>
            </a:pPr>
            <a:r>
              <a:rPr lang="it-IT" sz="2100" b="1" smtClean="0"/>
              <a:t>nitrificanti: </a:t>
            </a:r>
            <a:r>
              <a:rPr lang="it-IT" sz="2100" i="1" smtClean="0"/>
              <a:t>Nitrosomonas, Nitrosococcus, Nitrobacter, Nitrococcus</a:t>
            </a:r>
          </a:p>
          <a:p>
            <a:pPr eaLnBrk="1" hangingPunct="1">
              <a:buSzTx/>
            </a:pPr>
            <a:r>
              <a:rPr lang="it-IT" sz="2100" b="1" smtClean="0"/>
              <a:t>denitrificanti: </a:t>
            </a:r>
            <a:r>
              <a:rPr lang="it-IT" sz="2100" i="1" smtClean="0"/>
              <a:t>Thiobacillus</a:t>
            </a:r>
            <a:r>
              <a:rPr lang="it-IT" sz="2100" b="1" i="1" smtClean="0"/>
              <a:t>, </a:t>
            </a:r>
            <a:r>
              <a:rPr lang="it-IT" sz="2100" i="1" smtClean="0"/>
              <a:t>Alcaligenes</a:t>
            </a:r>
            <a:r>
              <a:rPr lang="it-IT" sz="2100" b="1" i="1" smtClean="0"/>
              <a:t>, </a:t>
            </a:r>
            <a:r>
              <a:rPr lang="it-IT" sz="2100" i="1" smtClean="0"/>
              <a:t>Pseudomonas, Xantomonas</a:t>
            </a:r>
            <a:r>
              <a:rPr lang="it-IT" sz="2100" smtClean="0"/>
              <a:t> e altri generi degradano</a:t>
            </a:r>
            <a:r>
              <a:rPr lang="it-IT" sz="2100" i="1" smtClean="0"/>
              <a:t> </a:t>
            </a:r>
            <a:r>
              <a:rPr lang="it-IT" sz="2100" smtClean="0"/>
              <a:t>composti del carbonio utilizzando come accettori di elettroni l’ossigeno o anche nitrati e nitriti (</a:t>
            </a:r>
            <a:r>
              <a:rPr lang="it-IT" sz="2100" b="1" smtClean="0"/>
              <a:t>respirazione anaerobia)</a:t>
            </a:r>
            <a:endParaRPr lang="it-IT" sz="2100" i="1" smtClean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olo 3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7787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Singoli edifici</a:t>
            </a:r>
          </a:p>
        </p:txBody>
      </p:sp>
      <p:sp>
        <p:nvSpPr>
          <p:cNvPr id="36866" name="Segnaposto contenuto 4"/>
          <p:cNvSpPr>
            <a:spLocks noGrp="1"/>
          </p:cNvSpPr>
          <p:nvPr>
            <p:ph idx="1"/>
          </p:nvPr>
        </p:nvSpPr>
        <p:spPr bwMode="auto">
          <a:xfrm>
            <a:off x="457200" y="2176463"/>
            <a:ext cx="8229600" cy="22606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SzTx/>
            </a:pPr>
            <a:r>
              <a:rPr lang="it-IT" b="1" smtClean="0"/>
              <a:t>fosse settiche</a:t>
            </a:r>
          </a:p>
          <a:p>
            <a:pPr eaLnBrk="1" hangingPunct="1">
              <a:buSzTx/>
            </a:pPr>
            <a:r>
              <a:rPr lang="it-IT" b="1" smtClean="0"/>
              <a:t> vasche Imhoff</a:t>
            </a:r>
          </a:p>
          <a:p>
            <a:pPr eaLnBrk="1" hangingPunct="1">
              <a:buSzTx/>
            </a:pPr>
            <a:r>
              <a:rPr lang="it-IT" b="1" smtClean="0"/>
              <a:t>sistemi a evapotraspirazione</a:t>
            </a:r>
            <a:endParaRPr lang="it-IT" smtClean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egnaposto contenuto 2"/>
          <p:cNvSpPr>
            <a:spLocks/>
          </p:cNvSpPr>
          <p:nvPr/>
        </p:nvSpPr>
        <p:spPr bwMode="auto">
          <a:xfrm>
            <a:off x="457200" y="2170113"/>
            <a:ext cx="8229600" cy="370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74" tIns="32137" rIns="64274" bIns="32137"/>
          <a:lstStyle/>
          <a:p>
            <a:pPr marL="623888" indent="-401638">
              <a:spcBef>
                <a:spcPts val="1688"/>
              </a:spcBef>
              <a:buSzPct val="171000"/>
              <a:buFont typeface="Wingdings" pitchFamily="2" charset="2"/>
              <a:buNone/>
            </a:pPr>
            <a:r>
              <a:rPr lang="it-IT" sz="2800" b="1">
                <a:latin typeface="Calibri" pitchFamily="34" charset="0"/>
                <a:sym typeface="Gill Sans"/>
              </a:rPr>
              <a:t>BATTERI</a:t>
            </a:r>
          </a:p>
          <a:p>
            <a:pPr marL="1143000" lvl="2" indent="-228600">
              <a:spcBef>
                <a:spcPts val="1688"/>
              </a:spcBef>
              <a:buSzPct val="171000"/>
              <a:buFont typeface="Gill Sans"/>
              <a:buChar char="•"/>
            </a:pPr>
            <a:r>
              <a:rPr lang="it-IT" sz="2100" b="1">
                <a:latin typeface="Calibri" pitchFamily="34" charset="0"/>
                <a:sym typeface="Gill Sans"/>
              </a:rPr>
              <a:t>fosforo-accumulanti: </a:t>
            </a:r>
            <a:r>
              <a:rPr lang="it-IT" sz="2100" i="1">
                <a:latin typeface="Calibri" pitchFamily="34" charset="0"/>
                <a:sym typeface="Gill Sans"/>
              </a:rPr>
              <a:t>Acinetobacter, Acromonas, Klebsiella, Moraxella, Pseudomonas</a:t>
            </a:r>
            <a:endParaRPr lang="it-IT" sz="2100" b="1">
              <a:latin typeface="Calibri" pitchFamily="34" charset="0"/>
              <a:sym typeface="Gill Sans"/>
            </a:endParaRPr>
          </a:p>
          <a:p>
            <a:pPr marL="1143000" lvl="2" indent="-228600">
              <a:spcBef>
                <a:spcPts val="1688"/>
              </a:spcBef>
              <a:buSzPct val="171000"/>
              <a:buFont typeface="Gill Sans"/>
              <a:buChar char="•"/>
            </a:pPr>
            <a:r>
              <a:rPr lang="it-IT" sz="2100" b="1">
                <a:latin typeface="Calibri" pitchFamily="34" charset="0"/>
                <a:sym typeface="Gill Sans"/>
              </a:rPr>
              <a:t>filamentosi</a:t>
            </a:r>
          </a:p>
          <a:p>
            <a:pPr marL="1143000" lvl="2" indent="-228600">
              <a:spcBef>
                <a:spcPts val="1688"/>
              </a:spcBef>
              <a:buSzPct val="171000"/>
              <a:buFont typeface="Gill Sans"/>
              <a:buChar char="•"/>
            </a:pPr>
            <a:r>
              <a:rPr lang="it-IT" sz="2100" b="1">
                <a:latin typeface="Calibri" pitchFamily="34" charset="0"/>
                <a:sym typeface="Gill Sans"/>
              </a:rPr>
              <a:t> filamentosi e solfo-ossidanti: </a:t>
            </a:r>
            <a:r>
              <a:rPr lang="it-IT" sz="2100" i="1">
                <a:latin typeface="Calibri" pitchFamily="34" charset="0"/>
                <a:sym typeface="Gill Sans"/>
              </a:rPr>
              <a:t>Thiobacillus</a:t>
            </a:r>
            <a:r>
              <a:rPr lang="it-IT" sz="2100" b="1" i="1">
                <a:latin typeface="Calibri" pitchFamily="34" charset="0"/>
                <a:sym typeface="Gill Sans"/>
              </a:rPr>
              <a:t>, </a:t>
            </a:r>
            <a:r>
              <a:rPr lang="it-IT" sz="2100" i="1">
                <a:latin typeface="Calibri" pitchFamily="34" charset="0"/>
                <a:sym typeface="Gill Sans"/>
              </a:rPr>
              <a:t>Beggiatoa,Thiotrix</a:t>
            </a:r>
          </a:p>
          <a:p>
            <a:pPr marL="623888" indent="-401638">
              <a:spcBef>
                <a:spcPts val="1688"/>
              </a:spcBef>
              <a:buSzPct val="171000"/>
              <a:buFont typeface="Gill Sans"/>
              <a:buChar char="•"/>
            </a:pPr>
            <a:endParaRPr lang="it-IT" sz="1000" i="1">
              <a:latin typeface="Calibri" pitchFamily="34" charset="0"/>
              <a:sym typeface="Gill Sans"/>
            </a:endParaRPr>
          </a:p>
          <a:p>
            <a:pPr marL="623888" indent="-401638">
              <a:spcBef>
                <a:spcPts val="1688"/>
              </a:spcBef>
              <a:buSzPct val="171000"/>
              <a:buFont typeface="Wingdings" pitchFamily="2" charset="2"/>
              <a:buNone/>
            </a:pPr>
            <a:r>
              <a:rPr lang="it-IT" sz="2800" b="1">
                <a:latin typeface="Calibri" pitchFamily="34" charset="0"/>
                <a:sym typeface="Gill Sans"/>
              </a:rPr>
              <a:t>PROTOZOI CILIATI</a:t>
            </a:r>
            <a:endParaRPr lang="it-IT" sz="2800">
              <a:latin typeface="Calibri" pitchFamily="34" charset="0"/>
              <a:sym typeface="Gill Sans"/>
            </a:endParaRPr>
          </a:p>
        </p:txBody>
      </p:sp>
      <p:sp>
        <p:nvSpPr>
          <p:cNvPr id="55298" name="Titolo 1"/>
          <p:cNvSpPr>
            <a:spLocks/>
          </p:cNvSpPr>
          <p:nvPr/>
        </p:nvSpPr>
        <p:spPr bwMode="auto">
          <a:xfrm>
            <a:off x="457200" y="274638"/>
            <a:ext cx="8229600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74" tIns="32137" rIns="64274" bIns="32137"/>
          <a:lstStyle/>
          <a:p>
            <a:pPr algn="ctr"/>
            <a:r>
              <a:rPr lang="it-IT" sz="4400" b="1">
                <a:latin typeface="Calibri" pitchFamily="34" charset="0"/>
                <a:sym typeface="Gill Sans"/>
              </a:rPr>
              <a:t>Fanghi attivi: </a:t>
            </a:r>
            <a:br>
              <a:rPr lang="it-IT" sz="4400" b="1">
                <a:latin typeface="Calibri" pitchFamily="34" charset="0"/>
                <a:sym typeface="Gill Sans"/>
              </a:rPr>
            </a:br>
            <a:r>
              <a:rPr lang="it-IT" sz="4400" b="1">
                <a:latin typeface="Calibri" pitchFamily="34" charset="0"/>
                <a:sym typeface="Gill Sans"/>
              </a:rPr>
              <a:t>microrganismi principali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7787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Fanghi attivi: impianto</a:t>
            </a:r>
          </a:p>
        </p:txBody>
      </p:sp>
      <p:pic>
        <p:nvPicPr>
          <p:cNvPr id="56323" name="Picture 5" descr="4-17-pag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1484313"/>
            <a:ext cx="7272338" cy="398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354137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Fanghi attivi: </a:t>
            </a:r>
            <a:br>
              <a:rPr lang="it-IT" sz="4400" b="1" smtClean="0"/>
            </a:br>
            <a:r>
              <a:rPr lang="it-IT" sz="4400" b="1" smtClean="0"/>
              <a:t>possibili inconvenienti</a:t>
            </a:r>
          </a:p>
        </p:txBody>
      </p:sp>
      <p:sp>
        <p:nvSpPr>
          <p:cNvPr id="57346" name="Segnaposto contenuto 2"/>
          <p:cNvSpPr>
            <a:spLocks noGrp="1"/>
          </p:cNvSpPr>
          <p:nvPr>
            <p:ph idx="1"/>
          </p:nvPr>
        </p:nvSpPr>
        <p:spPr bwMode="auto">
          <a:xfrm>
            <a:off x="374650" y="2032000"/>
            <a:ext cx="8229600" cy="42052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2000" b="1" smtClean="0"/>
              <a:t>rigonfiamento dei fanghi </a:t>
            </a:r>
            <a:r>
              <a:rPr lang="it-IT" sz="2000" smtClean="0"/>
              <a:t>(</a:t>
            </a:r>
            <a:r>
              <a:rPr lang="it-IT" sz="2000" b="1" i="1" smtClean="0"/>
              <a:t>bulking filamentoso</a:t>
            </a:r>
            <a:r>
              <a:rPr lang="it-IT" sz="2000" i="1" smtClean="0"/>
              <a:t>)</a:t>
            </a:r>
            <a:r>
              <a:rPr lang="it-IT" sz="2000" smtClean="0"/>
              <a:t> da eccessiva presenza di  batteri filamentosi (</a:t>
            </a:r>
            <a:r>
              <a:rPr lang="it-IT" sz="2000" i="1" smtClean="0"/>
              <a:t>Microthrix parvicella, Thiothrix nivea, Nostocoida limicola, Sphaerotilus natans, Beggiatoa, Flexibacter )</a:t>
            </a:r>
            <a:endParaRPr lang="it-IT" sz="2000" b="1" i="1" smtClean="0"/>
          </a:p>
          <a:p>
            <a:pPr eaLnBrk="1" hangingPunct="1"/>
            <a:r>
              <a:rPr lang="it-IT" sz="2000" b="1" smtClean="0"/>
              <a:t>schiume biologiche </a:t>
            </a:r>
            <a:r>
              <a:rPr lang="it-IT" sz="2000" smtClean="0"/>
              <a:t>prodotte da </a:t>
            </a:r>
            <a:r>
              <a:rPr lang="it-IT" sz="2000" i="1" smtClean="0"/>
              <a:t>Microthrix parvicella, Nocardia amarae e batteri simili (NALO=Nocardia Amarae Like Organisms)</a:t>
            </a:r>
            <a:r>
              <a:rPr lang="it-IT" sz="2000" smtClean="0"/>
              <a:t>, </a:t>
            </a:r>
            <a:r>
              <a:rPr lang="it-IT" sz="2000" i="1" smtClean="0"/>
              <a:t>Nocardia pinensis</a:t>
            </a:r>
            <a:r>
              <a:rPr lang="it-IT" sz="2000" smtClean="0"/>
              <a:t>, attinomiceti, </a:t>
            </a:r>
            <a:r>
              <a:rPr lang="it-IT" sz="2000" i="1" smtClean="0"/>
              <a:t>Rhodococcus, Mycobacterium</a:t>
            </a:r>
          </a:p>
          <a:p>
            <a:pPr eaLnBrk="1" hangingPunct="1"/>
            <a:endParaRPr lang="it-IT" sz="2000" smtClean="0"/>
          </a:p>
          <a:p>
            <a:pPr eaLnBrk="1" hangingPunct="1"/>
            <a:endParaRPr lang="it-IT" sz="2000" smtClean="0"/>
          </a:p>
          <a:p>
            <a:pPr algn="ctr" eaLnBrk="1" hangingPunct="1">
              <a:buFont typeface="Gill Sans"/>
              <a:buNone/>
            </a:pPr>
            <a:r>
              <a:rPr lang="it-IT" sz="2000" smtClean="0"/>
              <a:t>Effluente torbido con elevato BOD</a:t>
            </a:r>
          </a:p>
          <a:p>
            <a:pPr algn="ctr" eaLnBrk="1" hangingPunct="1">
              <a:buFont typeface="Gill Sans"/>
              <a:buNone/>
            </a:pPr>
            <a:r>
              <a:rPr lang="it-IT" sz="2000" smtClean="0"/>
              <a:t>Schiume maleodoranti </a:t>
            </a:r>
          </a:p>
          <a:p>
            <a:pPr algn="ctr" eaLnBrk="1" hangingPunct="1">
              <a:buFont typeface="Gill Sans"/>
              <a:buNone/>
            </a:pPr>
            <a:endParaRPr lang="it-IT" sz="2000" smtClean="0"/>
          </a:p>
        </p:txBody>
      </p:sp>
      <p:sp>
        <p:nvSpPr>
          <p:cNvPr id="57347" name="Freccia in giù 3"/>
          <p:cNvSpPr>
            <a:spLocks noChangeArrowheads="1"/>
          </p:cNvSpPr>
          <p:nvPr/>
        </p:nvSpPr>
        <p:spPr bwMode="auto">
          <a:xfrm>
            <a:off x="4643438" y="4438650"/>
            <a:ext cx="215900" cy="503238"/>
          </a:xfrm>
          <a:prstGeom prst="downArrow">
            <a:avLst>
              <a:gd name="adj1" fmla="val 50000"/>
              <a:gd name="adj2" fmla="val 49952"/>
            </a:avLst>
          </a:prstGeom>
          <a:blipFill dpi="0" rotWithShape="0">
            <a:blip r:embed="rId2" cstate="print"/>
            <a:srcRect/>
            <a:tile tx="0" ty="0" sx="100000" sy="100000" flip="none" algn="tl"/>
          </a:blipFill>
          <a:ln w="25400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 sz="3600">
              <a:solidFill>
                <a:srgbClr val="000000"/>
              </a:solidFill>
              <a:sym typeface="Arial" pitchFamily="34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7787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Trattamenti anaerobi</a:t>
            </a:r>
          </a:p>
        </p:txBody>
      </p:sp>
      <p:sp>
        <p:nvSpPr>
          <p:cNvPr id="58370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2247900"/>
            <a:ext cx="8229600" cy="276542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 typeface="Gill Sans"/>
              <a:buNone/>
            </a:pPr>
            <a:r>
              <a:rPr lang="it-IT" smtClean="0"/>
              <a:t>Degradazione anaerobia in </a:t>
            </a:r>
            <a:r>
              <a:rPr lang="it-IT" b="1" smtClean="0"/>
              <a:t>digestore</a:t>
            </a:r>
          </a:p>
          <a:p>
            <a:pPr eaLnBrk="1" hangingPunct="1"/>
            <a:endParaRPr lang="it-IT" b="1" smtClean="0"/>
          </a:p>
          <a:p>
            <a:pPr eaLnBrk="1" hangingPunct="1"/>
            <a:endParaRPr lang="it-IT" b="1" smtClean="0"/>
          </a:p>
          <a:p>
            <a:pPr algn="ctr" eaLnBrk="1" hangingPunct="1">
              <a:buFont typeface="Gill Sans"/>
              <a:buNone/>
            </a:pPr>
            <a:r>
              <a:rPr lang="it-IT" b="1" smtClean="0"/>
              <a:t>Produzione di biogas</a:t>
            </a:r>
          </a:p>
        </p:txBody>
      </p:sp>
      <p:sp>
        <p:nvSpPr>
          <p:cNvPr id="58371" name="Freccia in giù 3"/>
          <p:cNvSpPr>
            <a:spLocks noChangeArrowheads="1"/>
          </p:cNvSpPr>
          <p:nvPr/>
        </p:nvSpPr>
        <p:spPr bwMode="auto">
          <a:xfrm>
            <a:off x="4284663" y="3098800"/>
            <a:ext cx="484187" cy="977900"/>
          </a:xfrm>
          <a:prstGeom prst="downArrow">
            <a:avLst>
              <a:gd name="adj1" fmla="val 50000"/>
              <a:gd name="adj2" fmla="val 50024"/>
            </a:avLst>
          </a:prstGeom>
          <a:blipFill dpi="0" rotWithShape="0">
            <a:blip r:embed="rId2" cstate="print"/>
            <a:srcRect/>
            <a:tile tx="0" ty="0" sx="100000" sy="100000" flip="none" algn="tl"/>
          </a:blipFill>
          <a:ln w="25400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 sz="3600">
              <a:solidFill>
                <a:srgbClr val="000000"/>
              </a:solidFill>
              <a:sym typeface="Arial" pitchFamily="34" charset="0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7787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Digestori </a:t>
            </a:r>
          </a:p>
        </p:txBody>
      </p:sp>
      <p:pic>
        <p:nvPicPr>
          <p:cNvPr id="59395" name="Picture 6" descr="4-19-pag5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982788"/>
            <a:ext cx="8061325" cy="330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Digestione anaerobia: biochimica</a:t>
            </a:r>
          </a:p>
        </p:txBody>
      </p:sp>
      <p:sp>
        <p:nvSpPr>
          <p:cNvPr id="60418" name="Segnaposto contenuto 2"/>
          <p:cNvSpPr>
            <a:spLocks noGrp="1"/>
          </p:cNvSpPr>
          <p:nvPr>
            <p:ph idx="1"/>
          </p:nvPr>
        </p:nvSpPr>
        <p:spPr bwMode="auto">
          <a:xfrm>
            <a:off x="323850" y="1341438"/>
            <a:ext cx="8229600" cy="478472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 typeface="Gill Sans"/>
              <a:buNone/>
            </a:pPr>
            <a:r>
              <a:rPr lang="it-IT" sz="2000" b="1" smtClean="0"/>
              <a:t>idrolisi delle macromolecole organiche </a:t>
            </a:r>
          </a:p>
          <a:p>
            <a:pPr eaLnBrk="1" hangingPunct="1">
              <a:buFont typeface="Gill Sans"/>
              <a:buNone/>
            </a:pPr>
            <a:endParaRPr lang="it-IT" sz="1000" b="1" smtClean="0"/>
          </a:p>
          <a:p>
            <a:pPr algn="ctr" eaLnBrk="1" hangingPunct="1">
              <a:buFont typeface="Gill Sans"/>
              <a:buNone/>
            </a:pPr>
            <a:r>
              <a:rPr lang="it-IT" sz="2000" smtClean="0"/>
              <a:t> </a:t>
            </a:r>
            <a:r>
              <a:rPr lang="it-IT" sz="2000" b="1" smtClean="0"/>
              <a:t>aminoacidi, monosaccaridi, acidi grassi volatili</a:t>
            </a:r>
          </a:p>
          <a:p>
            <a:pPr eaLnBrk="1" hangingPunct="1">
              <a:buFont typeface="Gill Sans"/>
              <a:buNone/>
            </a:pPr>
            <a:r>
              <a:rPr lang="it-IT" sz="1400" b="1" smtClean="0"/>
              <a:t>				     batteri acidogeni</a:t>
            </a:r>
            <a:r>
              <a:rPr lang="it-IT" sz="1400" smtClean="0"/>
              <a:t> </a:t>
            </a:r>
          </a:p>
          <a:p>
            <a:pPr algn="ctr" eaLnBrk="1" hangingPunct="1">
              <a:buFont typeface="Gill Sans"/>
              <a:buNone/>
            </a:pPr>
            <a:r>
              <a:rPr lang="it-IT" sz="2000" smtClean="0"/>
              <a:t>    </a:t>
            </a:r>
            <a:r>
              <a:rPr lang="it-IT" sz="2000" b="1" smtClean="0"/>
              <a:t>acidi grassi, alcoli, acido lattico, CO</a:t>
            </a:r>
            <a:r>
              <a:rPr lang="it-IT" sz="2000" b="1" baseline="-25000" smtClean="0"/>
              <a:t>2</a:t>
            </a:r>
            <a:r>
              <a:rPr lang="it-IT" sz="2000" b="1" smtClean="0"/>
              <a:t>, H</a:t>
            </a:r>
            <a:r>
              <a:rPr lang="it-IT" sz="2000" b="1" baseline="-25000" smtClean="0"/>
              <a:t>2</a:t>
            </a:r>
            <a:r>
              <a:rPr lang="it-IT" sz="2000" b="1" smtClean="0"/>
              <a:t>S, H</a:t>
            </a:r>
            <a:r>
              <a:rPr lang="it-IT" sz="2000" b="1" baseline="-25000" smtClean="0"/>
              <a:t>2</a:t>
            </a:r>
            <a:r>
              <a:rPr lang="it-IT" sz="2000" b="1" smtClean="0"/>
              <a:t>, H</a:t>
            </a:r>
            <a:r>
              <a:rPr lang="it-IT" sz="2000" b="1" baseline="-25000" smtClean="0"/>
              <a:t>3</a:t>
            </a:r>
            <a:r>
              <a:rPr lang="it-IT" sz="2000" smtClean="0"/>
              <a:t> </a:t>
            </a:r>
          </a:p>
          <a:p>
            <a:pPr eaLnBrk="1" hangingPunct="1">
              <a:buFont typeface="Gill Sans"/>
              <a:buNone/>
            </a:pPr>
            <a:r>
              <a:rPr lang="it-IT" sz="1400" b="1" smtClean="0"/>
              <a:t>	batteri acetogeni anaerobi (</a:t>
            </a:r>
            <a:r>
              <a:rPr lang="it-IT" sz="1400" b="1" i="1" smtClean="0"/>
              <a:t>Clostridium aceticum)</a:t>
            </a:r>
            <a:endParaRPr lang="it-IT" sz="800" b="1" smtClean="0"/>
          </a:p>
          <a:p>
            <a:pPr eaLnBrk="1" hangingPunct="1">
              <a:buFont typeface="Gill Sans"/>
              <a:buNone/>
            </a:pPr>
            <a:r>
              <a:rPr lang="it-IT" sz="2000" smtClean="0"/>
              <a:t>                                                  </a:t>
            </a:r>
            <a:r>
              <a:rPr lang="it-IT" sz="2000" b="1" smtClean="0"/>
              <a:t>acido acetico, CO</a:t>
            </a:r>
            <a:r>
              <a:rPr lang="it-IT" sz="2000" b="1" baseline="-25000" smtClean="0"/>
              <a:t>2</a:t>
            </a:r>
            <a:r>
              <a:rPr lang="it-IT" sz="2000" b="1" smtClean="0"/>
              <a:t>, H</a:t>
            </a:r>
            <a:r>
              <a:rPr lang="it-IT" sz="2000" b="1" baseline="-25000" smtClean="0"/>
              <a:t>2</a:t>
            </a:r>
          </a:p>
          <a:p>
            <a:pPr eaLnBrk="1" hangingPunct="1">
              <a:buFont typeface="Gill Sans"/>
              <a:buNone/>
            </a:pPr>
            <a:r>
              <a:rPr lang="it-IT" sz="1400" b="1" i="1" smtClean="0"/>
              <a:t>Methanobacterium, Methanosarcina, Methanococcus)</a:t>
            </a:r>
            <a:endParaRPr lang="it-IT" sz="1400" b="1" smtClean="0"/>
          </a:p>
          <a:p>
            <a:pPr algn="ctr" eaLnBrk="1" hangingPunct="1">
              <a:buFont typeface="Gill Sans"/>
              <a:buNone/>
            </a:pPr>
            <a:r>
              <a:rPr lang="it-IT" sz="2000" b="1" smtClean="0"/>
              <a:t>CH</a:t>
            </a:r>
            <a:r>
              <a:rPr lang="it-IT" sz="2000" b="1" baseline="-25000" smtClean="0"/>
              <a:t>4</a:t>
            </a:r>
            <a:r>
              <a:rPr lang="it-IT" sz="2000" b="1" smtClean="0"/>
              <a:t>, </a:t>
            </a:r>
            <a:r>
              <a:rPr lang="it-IT" sz="2000" smtClean="0"/>
              <a:t>CO</a:t>
            </a:r>
            <a:r>
              <a:rPr lang="it-IT" sz="2000" baseline="-25000" smtClean="0"/>
              <a:t>2</a:t>
            </a:r>
            <a:r>
              <a:rPr lang="it-IT" sz="2000" smtClean="0"/>
              <a:t>, H</a:t>
            </a:r>
            <a:r>
              <a:rPr lang="it-IT" sz="2000" baseline="-25000" smtClean="0"/>
              <a:t>2</a:t>
            </a:r>
            <a:r>
              <a:rPr lang="it-IT" sz="2000" smtClean="0"/>
              <a:t>O</a:t>
            </a:r>
          </a:p>
        </p:txBody>
      </p:sp>
      <p:sp>
        <p:nvSpPr>
          <p:cNvPr id="60419" name="Freccia in giù 3"/>
          <p:cNvSpPr>
            <a:spLocks noChangeArrowheads="1"/>
          </p:cNvSpPr>
          <p:nvPr/>
        </p:nvSpPr>
        <p:spPr bwMode="auto">
          <a:xfrm>
            <a:off x="4860925" y="1844675"/>
            <a:ext cx="215900" cy="360363"/>
          </a:xfrm>
          <a:prstGeom prst="downArrow">
            <a:avLst>
              <a:gd name="adj1" fmla="val 50000"/>
              <a:gd name="adj2" fmla="val 50074"/>
            </a:avLst>
          </a:prstGeom>
          <a:blipFill dpi="0" rotWithShape="0">
            <a:blip r:embed="rId2" cstate="print"/>
            <a:srcRect/>
            <a:tile tx="0" ty="0" sx="100000" sy="100000" flip="none" algn="tl"/>
          </a:blipFill>
          <a:ln w="25400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it-IT" sz="3600">
              <a:solidFill>
                <a:srgbClr val="000000"/>
              </a:solidFill>
              <a:sym typeface="Arial" pitchFamily="34" charset="0"/>
            </a:endParaRPr>
          </a:p>
        </p:txBody>
      </p:sp>
      <p:sp>
        <p:nvSpPr>
          <p:cNvPr id="60420" name="Freccia in giù 4"/>
          <p:cNvSpPr>
            <a:spLocks noChangeArrowheads="1"/>
          </p:cNvSpPr>
          <p:nvPr/>
        </p:nvSpPr>
        <p:spPr bwMode="auto">
          <a:xfrm>
            <a:off x="4860925" y="2781300"/>
            <a:ext cx="215900" cy="287338"/>
          </a:xfrm>
          <a:prstGeom prst="downArrow">
            <a:avLst>
              <a:gd name="adj1" fmla="val 50000"/>
              <a:gd name="adj2" fmla="val 49908"/>
            </a:avLst>
          </a:prstGeom>
          <a:blipFill dpi="0" rotWithShape="0">
            <a:blip r:embed="rId2" cstate="print"/>
            <a:srcRect/>
            <a:tile tx="0" ty="0" sx="100000" sy="100000" flip="none" algn="tl"/>
          </a:blipFill>
          <a:ln w="25400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 sz="3600">
              <a:solidFill>
                <a:srgbClr val="000000"/>
              </a:solidFill>
              <a:sym typeface="Arial" pitchFamily="34" charset="0"/>
            </a:endParaRPr>
          </a:p>
        </p:txBody>
      </p:sp>
      <p:sp>
        <p:nvSpPr>
          <p:cNvPr id="60421" name="Freccia in giù 5"/>
          <p:cNvSpPr>
            <a:spLocks noChangeArrowheads="1"/>
          </p:cNvSpPr>
          <p:nvPr/>
        </p:nvSpPr>
        <p:spPr bwMode="auto">
          <a:xfrm>
            <a:off x="4860925" y="3789363"/>
            <a:ext cx="215900" cy="287337"/>
          </a:xfrm>
          <a:prstGeom prst="downArrow">
            <a:avLst>
              <a:gd name="adj1" fmla="val 50000"/>
              <a:gd name="adj2" fmla="val 49908"/>
            </a:avLst>
          </a:prstGeom>
          <a:blipFill dpi="0" rotWithShape="0">
            <a:blip r:embed="rId2" cstate="print"/>
            <a:srcRect/>
            <a:tile tx="0" ty="0" sx="100000" sy="100000" flip="none" algn="tl"/>
          </a:blipFill>
          <a:ln w="25400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 sz="3600">
              <a:solidFill>
                <a:srgbClr val="000000"/>
              </a:solidFill>
              <a:sym typeface="Arial" pitchFamily="34" charset="0"/>
            </a:endParaRPr>
          </a:p>
        </p:txBody>
      </p:sp>
      <p:sp>
        <p:nvSpPr>
          <p:cNvPr id="60422" name="Freccia in giù 8"/>
          <p:cNvSpPr>
            <a:spLocks noChangeArrowheads="1"/>
          </p:cNvSpPr>
          <p:nvPr/>
        </p:nvSpPr>
        <p:spPr bwMode="auto">
          <a:xfrm>
            <a:off x="4859338" y="4724400"/>
            <a:ext cx="215900" cy="288925"/>
          </a:xfrm>
          <a:prstGeom prst="downArrow">
            <a:avLst>
              <a:gd name="adj1" fmla="val 50000"/>
              <a:gd name="adj2" fmla="val 50184"/>
            </a:avLst>
          </a:prstGeom>
          <a:blipFill dpi="0" rotWithShape="0">
            <a:blip r:embed="rId2" cstate="print"/>
            <a:srcRect/>
            <a:tile tx="0" ty="0" sx="100000" sy="100000" flip="none" algn="tl"/>
          </a:blipFill>
          <a:ln w="25400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 sz="3600">
              <a:solidFill>
                <a:srgbClr val="000000"/>
              </a:solidFill>
              <a:sym typeface="Arial" pitchFamily="34" charset="0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7787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Trattamento terziario</a:t>
            </a:r>
          </a:p>
        </p:txBody>
      </p:sp>
      <p:sp>
        <p:nvSpPr>
          <p:cNvPr id="61442" name="Segnaposto contenuto 2"/>
          <p:cNvSpPr>
            <a:spLocks noGrp="1"/>
          </p:cNvSpPr>
          <p:nvPr>
            <p:ph idx="1"/>
          </p:nvPr>
        </p:nvSpPr>
        <p:spPr bwMode="auto">
          <a:xfrm>
            <a:off x="250825" y="1412875"/>
            <a:ext cx="8507413" cy="4779963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SzTx/>
            </a:pPr>
            <a:r>
              <a:rPr lang="it-IT" sz="2800" smtClean="0"/>
              <a:t>coagulazione chimica: favorisce e accelera la sedimentazione delle microparticelle in sospensione nel refluo</a:t>
            </a:r>
          </a:p>
          <a:p>
            <a:pPr eaLnBrk="1" hangingPunct="1">
              <a:buSzTx/>
            </a:pPr>
            <a:r>
              <a:rPr lang="it-IT" sz="2800" smtClean="0"/>
              <a:t>neutralizzazione: correzione pH</a:t>
            </a:r>
          </a:p>
          <a:p>
            <a:pPr eaLnBrk="1" hangingPunct="1">
              <a:buSzTx/>
            </a:pPr>
            <a:r>
              <a:rPr lang="it-IT" sz="2800" smtClean="0"/>
              <a:t>eliminazione dei patogeni: clorazione o ozonizzazione</a:t>
            </a:r>
          </a:p>
          <a:p>
            <a:pPr eaLnBrk="1" hangingPunct="1">
              <a:buSzTx/>
            </a:pPr>
            <a:r>
              <a:rPr lang="it-IT" sz="2800" smtClean="0"/>
              <a:t>rimozione azoto: nitrificazione e denitrificazione</a:t>
            </a:r>
          </a:p>
          <a:p>
            <a:pPr eaLnBrk="1" hangingPunct="1">
              <a:buSzTx/>
            </a:pPr>
            <a:r>
              <a:rPr lang="it-IT" sz="2800" smtClean="0"/>
              <a:t>rimozione fosforo: chimica o biologica</a:t>
            </a:r>
          </a:p>
          <a:p>
            <a:pPr eaLnBrk="1" hangingPunct="1">
              <a:buSzTx/>
            </a:pPr>
            <a:r>
              <a:rPr lang="it-IT" sz="2800" smtClean="0"/>
              <a:t>filtrazione su carboni attivi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570037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Fosse settiche</a:t>
            </a:r>
            <a:br>
              <a:rPr lang="it-IT" sz="4400" b="1" smtClean="0"/>
            </a:br>
            <a:r>
              <a:rPr lang="it-IT" sz="4400" b="1" smtClean="0"/>
              <a:t> Vasche Imhoff</a:t>
            </a:r>
          </a:p>
        </p:txBody>
      </p:sp>
      <p:sp>
        <p:nvSpPr>
          <p:cNvPr id="37890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2247900"/>
            <a:ext cx="8229600" cy="37734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 typeface="Gill Sans"/>
              <a:buNone/>
            </a:pPr>
            <a:r>
              <a:rPr lang="it-IT" smtClean="0"/>
              <a:t>processi di </a:t>
            </a:r>
            <a:r>
              <a:rPr lang="it-IT" b="1" smtClean="0"/>
              <a:t>degradazione anaerobia</a:t>
            </a:r>
          </a:p>
          <a:p>
            <a:pPr eaLnBrk="1" hangingPunct="1">
              <a:buSzTx/>
            </a:pPr>
            <a:r>
              <a:rPr lang="it-IT" smtClean="0"/>
              <a:t>fossa settiche (fosse biologiche): vasche di medie dimensioni in cui i liquami vengono degradati</a:t>
            </a:r>
          </a:p>
          <a:p>
            <a:pPr eaLnBrk="1" hangingPunct="1">
              <a:buSzTx/>
            </a:pPr>
            <a:r>
              <a:rPr lang="it-IT" smtClean="0"/>
              <a:t>fosse Imhoff: vasche a sezione tronco-conica suddivise in una sezione superiore e una inferiore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olo 3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509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Fosse settiche</a:t>
            </a:r>
          </a:p>
        </p:txBody>
      </p:sp>
      <p:pic>
        <p:nvPicPr>
          <p:cNvPr id="38915" name="Picture 7" descr="4-1-pag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2205038"/>
            <a:ext cx="7561262" cy="309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olo 3"/>
          <p:cNvSpPr>
            <a:spLocks/>
          </p:cNvSpPr>
          <p:nvPr/>
        </p:nvSpPr>
        <p:spPr bwMode="auto">
          <a:xfrm>
            <a:off x="457200" y="274638"/>
            <a:ext cx="82296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74" tIns="32137" rIns="64274" bIns="32137"/>
          <a:lstStyle/>
          <a:p>
            <a:pPr algn="ctr"/>
            <a:r>
              <a:rPr lang="it-IT" sz="4400" b="1">
                <a:latin typeface="Calibri" pitchFamily="34" charset="0"/>
                <a:sym typeface="Gill Sans"/>
              </a:rPr>
              <a:t>Vasche Imhoff</a:t>
            </a:r>
          </a:p>
        </p:txBody>
      </p:sp>
      <p:pic>
        <p:nvPicPr>
          <p:cNvPr id="39938" name="Picture 6" descr="4-2-pag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1514475"/>
            <a:ext cx="4481513" cy="457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509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Evapotraspirazione</a:t>
            </a:r>
          </a:p>
        </p:txBody>
      </p:sp>
      <p:sp>
        <p:nvSpPr>
          <p:cNvPr id="40962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2032000"/>
            <a:ext cx="8229600" cy="2836863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SzTx/>
            </a:pPr>
            <a:r>
              <a:rPr lang="it-IT" smtClean="0"/>
              <a:t>Smaltimento dei reflui su ampie superfici di terreno attraverso strati di materiale poroso</a:t>
            </a:r>
          </a:p>
          <a:p>
            <a:pPr eaLnBrk="1" hangingPunct="1">
              <a:buSzTx/>
            </a:pPr>
            <a:r>
              <a:rPr lang="it-IT" smtClean="0"/>
              <a:t>fondo dello strato filtrante isolato dal terreno sottostante per mezzo di materiale plastico impermeabile 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509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Depurazione reflui: trattamenti</a:t>
            </a:r>
          </a:p>
        </p:txBody>
      </p:sp>
      <p:sp>
        <p:nvSpPr>
          <p:cNvPr id="41986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2392363"/>
            <a:ext cx="8229600" cy="22606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SzTx/>
            </a:pPr>
            <a:r>
              <a:rPr lang="it-IT" b="1" smtClean="0"/>
              <a:t>primario</a:t>
            </a:r>
            <a:r>
              <a:rPr lang="it-IT" smtClean="0"/>
              <a:t> (fisico-meccanico) o pretrattamento</a:t>
            </a:r>
          </a:p>
          <a:p>
            <a:pPr eaLnBrk="1" hangingPunct="1">
              <a:buSzTx/>
            </a:pPr>
            <a:r>
              <a:rPr lang="it-IT" b="1" smtClean="0"/>
              <a:t>secondario</a:t>
            </a:r>
            <a:r>
              <a:rPr lang="it-IT" smtClean="0"/>
              <a:t> (biologico)</a:t>
            </a:r>
          </a:p>
          <a:p>
            <a:pPr eaLnBrk="1" hangingPunct="1">
              <a:buSzTx/>
            </a:pPr>
            <a:r>
              <a:rPr lang="it-IT" b="1" smtClean="0"/>
              <a:t>terziario</a:t>
            </a:r>
            <a:r>
              <a:rPr lang="it-IT" smtClean="0"/>
              <a:t> (chimico-fisico)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354137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Processo di depurazione:</a:t>
            </a:r>
            <a:r>
              <a:rPr lang="it-IT" sz="4400" smtClean="0"/>
              <a:t> </a:t>
            </a:r>
            <a:br>
              <a:rPr lang="it-IT" sz="4400" smtClean="0"/>
            </a:br>
            <a:r>
              <a:rPr lang="it-IT" sz="4400" smtClean="0"/>
              <a:t>schema riassuntivo</a:t>
            </a:r>
          </a:p>
        </p:txBody>
      </p:sp>
      <p:pic>
        <p:nvPicPr>
          <p:cNvPr id="43011" name="Picture 5" descr="4-6-pag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1773238"/>
            <a:ext cx="5976938" cy="433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Trattamenti primari (meccanici)</a:t>
            </a:r>
          </a:p>
        </p:txBody>
      </p:sp>
      <p:sp>
        <p:nvSpPr>
          <p:cNvPr id="44034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1557338"/>
            <a:ext cx="8229600" cy="4421187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SzTx/>
            </a:pPr>
            <a:r>
              <a:rPr lang="it-IT" sz="2800" b="1" smtClean="0"/>
              <a:t>Grigliatura</a:t>
            </a:r>
            <a:r>
              <a:rPr lang="it-IT" sz="2800" smtClean="0"/>
              <a:t>: separazione solidi grossolani</a:t>
            </a:r>
          </a:p>
          <a:p>
            <a:pPr eaLnBrk="1" hangingPunct="1">
              <a:buSzTx/>
            </a:pPr>
            <a:r>
              <a:rPr lang="it-IT" sz="2800" b="1" smtClean="0"/>
              <a:t>Dissabbiatura</a:t>
            </a:r>
            <a:r>
              <a:rPr lang="it-IT" sz="2800" smtClean="0"/>
              <a:t>: separazione sabbia e terriccio</a:t>
            </a:r>
          </a:p>
          <a:p>
            <a:pPr eaLnBrk="1" hangingPunct="1">
              <a:buSzTx/>
            </a:pPr>
            <a:r>
              <a:rPr lang="it-IT" sz="2800" b="1" smtClean="0"/>
              <a:t>Disoleazione</a:t>
            </a:r>
            <a:r>
              <a:rPr lang="it-IT" sz="2800" smtClean="0"/>
              <a:t>: separazione sostanze oleose dalla superficie del refluo</a:t>
            </a:r>
          </a:p>
          <a:p>
            <a:pPr eaLnBrk="1" hangingPunct="1">
              <a:buSzTx/>
            </a:pPr>
            <a:r>
              <a:rPr lang="it-IT" sz="2800" b="1" smtClean="0"/>
              <a:t>Flottazione</a:t>
            </a:r>
            <a:r>
              <a:rPr lang="it-IT" sz="2800" smtClean="0"/>
              <a:t>: separazione sostanze colloidali</a:t>
            </a:r>
          </a:p>
          <a:p>
            <a:pPr eaLnBrk="1" hangingPunct="1">
              <a:buSzTx/>
            </a:pPr>
            <a:r>
              <a:rPr lang="it-IT" sz="2800" b="1" smtClean="0"/>
              <a:t>Sedimentazione</a:t>
            </a:r>
            <a:r>
              <a:rPr lang="it-IT" sz="2800" smtClean="0"/>
              <a:t> </a:t>
            </a:r>
            <a:r>
              <a:rPr lang="it-IT" sz="2800" b="1" smtClean="0"/>
              <a:t>primaria</a:t>
            </a:r>
            <a:r>
              <a:rPr lang="it-IT" sz="2800" smtClean="0"/>
              <a:t>: flocculanti, coagulanti Al</a:t>
            </a:r>
            <a:r>
              <a:rPr lang="it-IT" sz="2800" baseline="-25000" smtClean="0"/>
              <a:t>2</a:t>
            </a:r>
            <a:r>
              <a:rPr lang="it-IT" sz="2800" smtClean="0"/>
              <a:t>(SO</a:t>
            </a:r>
            <a:r>
              <a:rPr lang="it-IT" sz="2800" baseline="-25000" smtClean="0"/>
              <a:t>4</a:t>
            </a:r>
            <a:r>
              <a:rPr lang="it-IT" sz="2800" smtClean="0"/>
              <a:t>)</a:t>
            </a:r>
            <a:r>
              <a:rPr lang="it-IT" sz="2800" baseline="-25000" smtClean="0"/>
              <a:t>3</a:t>
            </a:r>
            <a:r>
              <a:rPr lang="it-IT" sz="2800" smtClean="0"/>
              <a:t> o polielettroliti accelerano la formazione di aggregati più pesanti che si separano facilmente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o">
  <a:themeElements>
    <a:clrScheme name="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og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-128"/>
            <a:cs typeface="ヒラギノ角ゴ ProN W3" charset="-128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-128"/>
            <a:cs typeface="ヒラギノ角ゴ ProN W3" charset="-128"/>
            <a:sym typeface="Arial" charset="0"/>
          </a:defRPr>
        </a:defPPr>
      </a:lstStyle>
    </a:lnDef>
  </a:objectDefaults>
  <a:extraClrSchemeLst>
    <a:extraClrScheme>
      <a:clrScheme name="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zanichelli">
  <a:themeElements>
    <a:clrScheme name="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og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-128"/>
            <a:cs typeface="ヒラギノ角ゴ ProN W3" charset="-128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-128"/>
            <a:cs typeface="ヒラギノ角ゴ ProN W3" charset="-128"/>
            <a:sym typeface="Arial" charset="0"/>
          </a:defRPr>
        </a:defPPr>
      </a:lstStyle>
    </a:lnDef>
  </a:objectDefaults>
  <a:extraClrSchemeLst>
    <a:extraClrScheme>
      <a:clrScheme name="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zanichelli">
  <a:themeElements>
    <a:clrScheme name="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-128"/>
            <a:cs typeface="ヒラギノ角ゴ ProN W3" charset="-128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-128"/>
            <a:cs typeface="ヒラギノ角ゴ ProN W3" charset="-128"/>
            <a:sym typeface="Arial" charset="0"/>
          </a:defRPr>
        </a:defPPr>
      </a:lstStyle>
    </a:lnDef>
  </a:objectDefaults>
  <a:extraClrSchemeLst>
    <a:extraClrScheme>
      <a:clrScheme name="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4074</TotalTime>
  <Words>646</Words>
  <Application>Microsoft Office PowerPoint</Application>
  <PresentationFormat>Presentazione su schermo (4:3)</PresentationFormat>
  <Paragraphs>103</Paragraphs>
  <Slides>26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26</vt:i4>
      </vt:variant>
    </vt:vector>
  </HeadingPairs>
  <TitlesOfParts>
    <vt:vector size="34" baseType="lpstr">
      <vt:lpstr>Arial</vt:lpstr>
      <vt:lpstr>ヒラギノ角ゴ ProN W3</vt:lpstr>
      <vt:lpstr>Gill Sans</vt:lpstr>
      <vt:lpstr>Calibri</vt:lpstr>
      <vt:lpstr>Wingdings</vt:lpstr>
      <vt:lpstr>logo</vt:lpstr>
      <vt:lpstr>zanichelli</vt:lpstr>
      <vt:lpstr>1_zanichelli</vt:lpstr>
      <vt:lpstr>ACQUE  REFLUE</vt:lpstr>
      <vt:lpstr>Singoli edifici</vt:lpstr>
      <vt:lpstr>Fosse settiche  Vasche Imhoff</vt:lpstr>
      <vt:lpstr>Fosse settiche</vt:lpstr>
      <vt:lpstr>Diapositiva 5</vt:lpstr>
      <vt:lpstr>Evapotraspirazione</vt:lpstr>
      <vt:lpstr>Depurazione reflui: trattamenti</vt:lpstr>
      <vt:lpstr>Processo di depurazione:  schema riassuntivo</vt:lpstr>
      <vt:lpstr>Trattamenti primari (meccanici)</vt:lpstr>
      <vt:lpstr>Trattamento primario:  prodotti e risultati</vt:lpstr>
      <vt:lpstr>Trattamento secondario o biologico: biochimica</vt:lpstr>
      <vt:lpstr>Trattamento secondario: risultati e prodotti</vt:lpstr>
      <vt:lpstr>Trattamento secondario: processi</vt:lpstr>
      <vt:lpstr>Trattamento secondario:  letti percolatori </vt:lpstr>
      <vt:lpstr>Trattamento secondario: biodischi</vt:lpstr>
      <vt:lpstr>Trattamento secondario: biofiltri</vt:lpstr>
      <vt:lpstr>Trattamento secondario:  vasche di ossidazione</vt:lpstr>
      <vt:lpstr>Trattamento secondario:  fanghi attivi</vt:lpstr>
      <vt:lpstr>Fanghi attivi:  microrganismi principali</vt:lpstr>
      <vt:lpstr>Diapositiva 20</vt:lpstr>
      <vt:lpstr>Fanghi attivi: impianto</vt:lpstr>
      <vt:lpstr>Fanghi attivi:  possibili inconvenienti</vt:lpstr>
      <vt:lpstr>Trattamenti anaerobi</vt:lpstr>
      <vt:lpstr>Digestori </vt:lpstr>
      <vt:lpstr>Digestione anaerobia: biochimica</vt:lpstr>
      <vt:lpstr>Trattamento terziario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DEPURAZIONE ACQUE REFLUE - TECNOLOGIA</dc:title>
  <dc:creator>Fanti</dc:creator>
  <cp:lastModifiedBy>USER</cp:lastModifiedBy>
  <cp:revision>2034</cp:revision>
  <dcterms:created xsi:type="dcterms:W3CDTF">2013-07-10T09:28:31Z</dcterms:created>
  <dcterms:modified xsi:type="dcterms:W3CDTF">2014-01-29T17:17:07Z</dcterms:modified>
</cp:coreProperties>
</file>